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2"/>
    <p:sldMasterId id="2147483648" r:id="rId3"/>
    <p:sldMasterId id="2147483743" r:id="rId4"/>
    <p:sldMasterId id="2147483744" r:id="rId5"/>
  </p:sldMasterIdLst>
  <p:notesMasterIdLst>
    <p:notesMasterId r:id="rId51"/>
  </p:notesMasterIdLst>
  <p:sldIdLst>
    <p:sldId id="378" r:id="rId6"/>
    <p:sldId id="278" r:id="rId7"/>
    <p:sldId id="380" r:id="rId8"/>
    <p:sldId id="416" r:id="rId9"/>
    <p:sldId id="429" r:id="rId10"/>
    <p:sldId id="417" r:id="rId11"/>
    <p:sldId id="418" r:id="rId12"/>
    <p:sldId id="419" r:id="rId13"/>
    <p:sldId id="420" r:id="rId14"/>
    <p:sldId id="302" r:id="rId15"/>
    <p:sldId id="415" r:id="rId16"/>
    <p:sldId id="427" r:id="rId17"/>
    <p:sldId id="387" r:id="rId18"/>
    <p:sldId id="410" r:id="rId19"/>
    <p:sldId id="428" r:id="rId20"/>
    <p:sldId id="430" r:id="rId21"/>
    <p:sldId id="404" r:id="rId22"/>
    <p:sldId id="414" r:id="rId23"/>
    <p:sldId id="405" r:id="rId24"/>
    <p:sldId id="386" r:id="rId25"/>
    <p:sldId id="263" r:id="rId26"/>
    <p:sldId id="382" r:id="rId27"/>
    <p:sldId id="403" r:id="rId28"/>
    <p:sldId id="381" r:id="rId29"/>
    <p:sldId id="423" r:id="rId30"/>
    <p:sldId id="389" r:id="rId31"/>
    <p:sldId id="424" r:id="rId32"/>
    <p:sldId id="393" r:id="rId33"/>
    <p:sldId id="397" r:id="rId34"/>
    <p:sldId id="431" r:id="rId35"/>
    <p:sldId id="391" r:id="rId36"/>
    <p:sldId id="425" r:id="rId37"/>
    <p:sldId id="412" r:id="rId38"/>
    <p:sldId id="343" r:id="rId39"/>
    <p:sldId id="426" r:id="rId40"/>
    <p:sldId id="269" r:id="rId41"/>
    <p:sldId id="270" r:id="rId42"/>
    <p:sldId id="398" r:id="rId43"/>
    <p:sldId id="399" r:id="rId44"/>
    <p:sldId id="271" r:id="rId45"/>
    <p:sldId id="402" r:id="rId46"/>
    <p:sldId id="400" r:id="rId47"/>
    <p:sldId id="385" r:id="rId48"/>
    <p:sldId id="421" r:id="rId49"/>
    <p:sldId id="432"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4BCEAF-CD2F-4F54-A9C0-DD339F477F16}" v="15" dt="2026-03-08T07:12:06.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p:cViewPr varScale="1">
        <p:scale>
          <a:sx n="55" d="100"/>
          <a:sy n="55" d="100"/>
        </p:scale>
        <p:origin x="1600" y="264"/>
      </p:cViewPr>
      <p:guideLst>
        <p:guide orient="horz" pos="2160"/>
        <p:guide pos="2880"/>
      </p:guideLst>
    </p:cSldViewPr>
  </p:slideViewPr>
  <p:notesTextViewPr>
    <p:cViewPr>
      <p:scale>
        <a:sx n="100" d="100"/>
        <a:sy n="100" d="100"/>
      </p:scale>
      <p:origin x="0" y="0"/>
    </p:cViewPr>
  </p:notesTextViewPr>
  <p:notesViewPr>
    <p:cSldViewPr>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1.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4.xml"/><Relationship Id="rId19" Type="http://schemas.openxmlformats.org/officeDocument/2006/relationships/slide" Target="slides/slide14.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Pilkington" userId="ddb87a695b109911" providerId="LiveId" clId="{0F338339-B83A-4442-ADBD-538188C7CE57}"/>
    <pc:docChg chg="custSel delSld modSld">
      <pc:chgData name="David Pilkington" userId="ddb87a695b109911" providerId="LiveId" clId="{0F338339-B83A-4442-ADBD-538188C7CE57}" dt="2026-03-08T07:12:30.650" v="38" actId="47"/>
      <pc:docMkLst>
        <pc:docMk/>
      </pc:docMkLst>
      <pc:sldChg chg="addSp delSp modSp del mod delAnim">
        <pc:chgData name="David Pilkington" userId="ddb87a695b109911" providerId="LiveId" clId="{0F338339-B83A-4442-ADBD-538188C7CE57}" dt="2026-03-08T07:11:35.298" v="19" actId="47"/>
        <pc:sldMkLst>
          <pc:docMk/>
          <pc:sldMk cId="1812601251" sldId="406"/>
        </pc:sldMkLst>
        <pc:spChg chg="add mod">
          <ac:chgData name="David Pilkington" userId="ddb87a695b109911" providerId="LiveId" clId="{0F338339-B83A-4442-ADBD-538188C7CE57}" dt="2026-03-08T07:09:20.196" v="18" actId="404"/>
          <ac:spMkLst>
            <pc:docMk/>
            <pc:sldMk cId="1812601251" sldId="406"/>
            <ac:spMk id="3" creationId="{0BE4BB0D-A494-8667-7642-D9742EFA8BFC}"/>
          </ac:spMkLst>
        </pc:spChg>
        <pc:picChg chg="del">
          <ac:chgData name="David Pilkington" userId="ddb87a695b109911" providerId="LiveId" clId="{0F338339-B83A-4442-ADBD-538188C7CE57}" dt="2026-03-08T07:07:14.885" v="11" actId="478"/>
          <ac:picMkLst>
            <pc:docMk/>
            <pc:sldMk cId="1812601251" sldId="406"/>
            <ac:picMk id="4" creationId="{F0A03067-FD06-42FE-A96A-3CFA3F31B003}"/>
          </ac:picMkLst>
        </pc:picChg>
      </pc:sldChg>
      <pc:sldChg chg="del">
        <pc:chgData name="David Pilkington" userId="ddb87a695b109911" providerId="LiveId" clId="{0F338339-B83A-4442-ADBD-538188C7CE57}" dt="2026-03-08T07:07:04.305" v="10" actId="47"/>
        <pc:sldMkLst>
          <pc:docMk/>
          <pc:sldMk cId="4188484209" sldId="422"/>
        </pc:sldMkLst>
      </pc:sldChg>
      <pc:sldChg chg="addSp modSp mod modAnim">
        <pc:chgData name="David Pilkington" userId="ddb87a695b109911" providerId="LiveId" clId="{0F338339-B83A-4442-ADBD-538188C7CE57}" dt="2026-03-08T07:12:22.492" v="37" actId="1076"/>
        <pc:sldMkLst>
          <pc:docMk/>
          <pc:sldMk cId="1417664855" sldId="432"/>
        </pc:sldMkLst>
        <pc:spChg chg="add mod">
          <ac:chgData name="David Pilkington" userId="ddb87a695b109911" providerId="LiveId" clId="{0F338339-B83A-4442-ADBD-538188C7CE57}" dt="2026-03-08T07:12:22.492" v="37" actId="1076"/>
          <ac:spMkLst>
            <pc:docMk/>
            <pc:sldMk cId="1417664855" sldId="432"/>
            <ac:spMk id="2" creationId="{B22EBF64-3A9D-8592-7DAF-EDFD9565C41F}"/>
          </ac:spMkLst>
        </pc:spChg>
        <pc:spChg chg="mod">
          <ac:chgData name="David Pilkington" userId="ddb87a695b109911" providerId="LiveId" clId="{0F338339-B83A-4442-ADBD-538188C7CE57}" dt="2026-03-08T07:12:16.204" v="36" actId="1076"/>
          <ac:spMkLst>
            <pc:docMk/>
            <pc:sldMk cId="1417664855" sldId="432"/>
            <ac:spMk id="3" creationId="{E9ECEFCC-FC36-718F-7342-53C5B5CD7EE6}"/>
          </ac:spMkLst>
        </pc:spChg>
      </pc:sldChg>
      <pc:sldChg chg="addSp delSp modSp del mod delAnim">
        <pc:chgData name="David Pilkington" userId="ddb87a695b109911" providerId="LiveId" clId="{0F338339-B83A-4442-ADBD-538188C7CE57}" dt="2026-03-08T07:12:30.650" v="38" actId="47"/>
        <pc:sldMkLst>
          <pc:docMk/>
          <pc:sldMk cId="3766319116" sldId="433"/>
        </pc:sldMkLst>
        <pc:spChg chg="add del mod">
          <ac:chgData name="David Pilkington" userId="ddb87a695b109911" providerId="LiveId" clId="{0F338339-B83A-4442-ADBD-538188C7CE57}" dt="2026-03-08T07:11:48.411" v="20" actId="21"/>
          <ac:spMkLst>
            <pc:docMk/>
            <pc:sldMk cId="3766319116" sldId="433"/>
            <ac:spMk id="3" creationId="{B22EBF64-3A9D-8592-7DAF-EDFD9565C41F}"/>
          </ac:spMkLst>
        </pc:spChg>
        <pc:picChg chg="del">
          <ac:chgData name="David Pilkington" userId="ddb87a695b109911" providerId="LiveId" clId="{0F338339-B83A-4442-ADBD-538188C7CE57}" dt="2026-03-08T07:05:46.951" v="0" actId="478"/>
          <ac:picMkLst>
            <pc:docMk/>
            <pc:sldMk cId="3766319116" sldId="433"/>
            <ac:picMk id="4" creationId="{01347995-4189-D0DF-A132-20431EB5895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7D3E1-0977-40D1-93A9-DB49323A4471}"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B3B2F5D6-E855-43DE-B2FD-6ED9B5537C62}">
      <dgm:prSet/>
      <dgm:spPr/>
      <dgm:t>
        <a:bodyPr/>
        <a:lstStyle/>
        <a:p>
          <a:r>
            <a:rPr lang="en-AU" dirty="0"/>
            <a:t>Why competition aerobatics?</a:t>
          </a:r>
          <a:endParaRPr lang="en-US" dirty="0"/>
        </a:p>
      </dgm:t>
    </dgm:pt>
    <dgm:pt modelId="{8ED99BEA-D5D1-41A9-ABFD-9FF39F04AF57}" type="parTrans" cxnId="{EB105EBE-FA8D-4C56-AC6F-93CB78597BFB}">
      <dgm:prSet/>
      <dgm:spPr/>
      <dgm:t>
        <a:bodyPr/>
        <a:lstStyle/>
        <a:p>
          <a:endParaRPr lang="en-US"/>
        </a:p>
      </dgm:t>
    </dgm:pt>
    <dgm:pt modelId="{EAD09E38-3CDD-4B0F-8F5E-F14BE2457906}" type="sibTrans" cxnId="{EB105EBE-FA8D-4C56-AC6F-93CB78597BFB}">
      <dgm:prSet/>
      <dgm:spPr/>
      <dgm:t>
        <a:bodyPr/>
        <a:lstStyle/>
        <a:p>
          <a:endParaRPr lang="en-US"/>
        </a:p>
      </dgm:t>
    </dgm:pt>
    <dgm:pt modelId="{1C64B0D3-C84D-4B1A-A765-8F96CBAE6583}">
      <dgm:prSet/>
      <dgm:spPr/>
      <dgm:t>
        <a:bodyPr/>
        <a:lstStyle/>
        <a:p>
          <a:r>
            <a:rPr lang="en-US" dirty="0"/>
            <a:t>Rules and Sequences</a:t>
          </a:r>
        </a:p>
      </dgm:t>
    </dgm:pt>
    <dgm:pt modelId="{77503453-2D72-4994-9B6D-CEBCD2441495}" type="parTrans" cxnId="{38A69FCF-D532-4D2C-AAE4-51E2D6C268DB}">
      <dgm:prSet/>
      <dgm:spPr/>
      <dgm:t>
        <a:bodyPr/>
        <a:lstStyle/>
        <a:p>
          <a:endParaRPr lang="en-US"/>
        </a:p>
      </dgm:t>
    </dgm:pt>
    <dgm:pt modelId="{0813EA52-A91A-4BF3-99A2-536FCABA8673}" type="sibTrans" cxnId="{38A69FCF-D532-4D2C-AAE4-51E2D6C268DB}">
      <dgm:prSet/>
      <dgm:spPr/>
      <dgm:t>
        <a:bodyPr/>
        <a:lstStyle/>
        <a:p>
          <a:endParaRPr lang="en-US"/>
        </a:p>
      </dgm:t>
    </dgm:pt>
    <dgm:pt modelId="{1802279B-4BA5-4FCF-AD83-369CA61E5D8E}">
      <dgm:prSet/>
      <dgm:spPr/>
      <dgm:t>
        <a:bodyPr/>
        <a:lstStyle/>
        <a:p>
          <a:r>
            <a:rPr lang="en-US" dirty="0"/>
            <a:t>Preparation for the Contest</a:t>
          </a:r>
        </a:p>
      </dgm:t>
    </dgm:pt>
    <dgm:pt modelId="{4189BCD6-6329-4FA1-A066-9E1D35BFC1C3}" type="parTrans" cxnId="{A1C1C33E-C5BD-4326-B5AD-A12E36CE12BD}">
      <dgm:prSet/>
      <dgm:spPr/>
      <dgm:t>
        <a:bodyPr/>
        <a:lstStyle/>
        <a:p>
          <a:endParaRPr lang="en-US"/>
        </a:p>
      </dgm:t>
    </dgm:pt>
    <dgm:pt modelId="{1394CE8B-F85A-4454-938B-0692BD96F3A2}" type="sibTrans" cxnId="{A1C1C33E-C5BD-4326-B5AD-A12E36CE12BD}">
      <dgm:prSet/>
      <dgm:spPr/>
      <dgm:t>
        <a:bodyPr/>
        <a:lstStyle/>
        <a:p>
          <a:endParaRPr lang="en-US"/>
        </a:p>
      </dgm:t>
    </dgm:pt>
    <dgm:pt modelId="{981D03B8-1811-4884-8743-94D5DC92F861}">
      <dgm:prSet/>
      <dgm:spPr/>
      <dgm:t>
        <a:bodyPr/>
        <a:lstStyle/>
        <a:p>
          <a:r>
            <a:rPr lang="en-US" dirty="0"/>
            <a:t>Plan &amp; Prepare Each Flight</a:t>
          </a:r>
        </a:p>
      </dgm:t>
    </dgm:pt>
    <dgm:pt modelId="{6E921855-B33E-4301-AAFB-6D4DAEE0725E}" type="parTrans" cxnId="{278E3696-56F3-44A6-A9BF-BF29028D560A}">
      <dgm:prSet/>
      <dgm:spPr/>
      <dgm:t>
        <a:bodyPr/>
        <a:lstStyle/>
        <a:p>
          <a:endParaRPr lang="en-US"/>
        </a:p>
      </dgm:t>
    </dgm:pt>
    <dgm:pt modelId="{E804233A-7CFA-4D6F-BA62-079045B516A9}" type="sibTrans" cxnId="{278E3696-56F3-44A6-A9BF-BF29028D560A}">
      <dgm:prSet/>
      <dgm:spPr/>
      <dgm:t>
        <a:bodyPr/>
        <a:lstStyle/>
        <a:p>
          <a:endParaRPr lang="en-US"/>
        </a:p>
      </dgm:t>
    </dgm:pt>
    <dgm:pt modelId="{4DCA8A5E-8A08-48F5-8E97-697532E2964E}">
      <dgm:prSet/>
      <dgm:spPr/>
      <dgm:t>
        <a:bodyPr/>
        <a:lstStyle/>
        <a:p>
          <a:r>
            <a:rPr lang="en-US" dirty="0"/>
            <a:t>FLY TO WIN</a:t>
          </a:r>
        </a:p>
      </dgm:t>
    </dgm:pt>
    <dgm:pt modelId="{4F8D3CE1-4004-43AB-9394-CFDE275ACB92}" type="parTrans" cxnId="{4B5229F5-AC1A-446E-948D-044CF6CC654E}">
      <dgm:prSet/>
      <dgm:spPr/>
      <dgm:t>
        <a:bodyPr/>
        <a:lstStyle/>
        <a:p>
          <a:endParaRPr lang="en-US"/>
        </a:p>
      </dgm:t>
    </dgm:pt>
    <dgm:pt modelId="{2D4A8428-1C52-499B-93D2-A9075FA5423D}" type="sibTrans" cxnId="{4B5229F5-AC1A-446E-948D-044CF6CC654E}">
      <dgm:prSet/>
      <dgm:spPr/>
      <dgm:t>
        <a:bodyPr/>
        <a:lstStyle/>
        <a:p>
          <a:endParaRPr lang="en-US"/>
        </a:p>
      </dgm:t>
    </dgm:pt>
    <dgm:pt modelId="{763258B4-FA59-4EA0-B732-C70DE3E72A35}">
      <dgm:prSet/>
      <dgm:spPr/>
      <dgm:t>
        <a:bodyPr/>
        <a:lstStyle/>
        <a:p>
          <a:r>
            <a:rPr lang="en-AU" dirty="0"/>
            <a:t>What’s What at the Contest</a:t>
          </a:r>
          <a:endParaRPr lang="en-US" dirty="0"/>
        </a:p>
      </dgm:t>
    </dgm:pt>
    <dgm:pt modelId="{73B6930B-3DAF-448B-985C-552C1ABC151A}" type="parTrans" cxnId="{5665645B-D971-48F5-BD25-F90FEC6D474E}">
      <dgm:prSet/>
      <dgm:spPr/>
      <dgm:t>
        <a:bodyPr/>
        <a:lstStyle/>
        <a:p>
          <a:endParaRPr lang="en-US"/>
        </a:p>
      </dgm:t>
    </dgm:pt>
    <dgm:pt modelId="{33DA2CFA-1A34-45BA-9BBB-CEDF9CADFD7D}" type="sibTrans" cxnId="{5665645B-D971-48F5-BD25-F90FEC6D474E}">
      <dgm:prSet/>
      <dgm:spPr/>
      <dgm:t>
        <a:bodyPr/>
        <a:lstStyle/>
        <a:p>
          <a:endParaRPr lang="en-US"/>
        </a:p>
      </dgm:t>
    </dgm:pt>
    <dgm:pt modelId="{B3669C95-1CF4-42AD-91BC-533A5720F4DB}">
      <dgm:prSet/>
      <dgm:spPr/>
      <dgm:t>
        <a:bodyPr/>
        <a:lstStyle/>
        <a:p>
          <a:r>
            <a:rPr lang="en-US" dirty="0"/>
            <a:t>Getting to the Contest?</a:t>
          </a:r>
        </a:p>
      </dgm:t>
    </dgm:pt>
    <dgm:pt modelId="{5345F0CD-FA39-4B98-BC25-8CBBFA00A001}" type="parTrans" cxnId="{0B5304F6-1574-4E24-AB06-D763B1E151E6}">
      <dgm:prSet/>
      <dgm:spPr/>
      <dgm:t>
        <a:bodyPr/>
        <a:lstStyle/>
        <a:p>
          <a:endParaRPr lang="en-AU"/>
        </a:p>
      </dgm:t>
    </dgm:pt>
    <dgm:pt modelId="{7242F86C-01DE-49F9-B099-D926B80B5C72}" type="sibTrans" cxnId="{0B5304F6-1574-4E24-AB06-D763B1E151E6}">
      <dgm:prSet/>
      <dgm:spPr/>
      <dgm:t>
        <a:bodyPr/>
        <a:lstStyle/>
        <a:p>
          <a:endParaRPr lang="en-AU"/>
        </a:p>
      </dgm:t>
    </dgm:pt>
    <dgm:pt modelId="{21578C15-8DC2-407B-A932-1882AF8868B0}" type="pres">
      <dgm:prSet presAssocID="{9D97D3E1-0977-40D1-93A9-DB49323A4471}" presName="Name0" presStyleCnt="0">
        <dgm:presLayoutVars>
          <dgm:dir/>
          <dgm:animLvl val="lvl"/>
          <dgm:resizeHandles val="exact"/>
        </dgm:presLayoutVars>
      </dgm:prSet>
      <dgm:spPr/>
    </dgm:pt>
    <dgm:pt modelId="{18D3DD38-269D-4C81-9408-CC13A90E915F}" type="pres">
      <dgm:prSet presAssocID="{763258B4-FA59-4EA0-B732-C70DE3E72A35}" presName="boxAndChildren" presStyleCnt="0"/>
      <dgm:spPr/>
    </dgm:pt>
    <dgm:pt modelId="{6A68E623-403B-4F59-8EB4-CA6E8B4F8BE8}" type="pres">
      <dgm:prSet presAssocID="{763258B4-FA59-4EA0-B732-C70DE3E72A35}" presName="parentTextBox" presStyleLbl="node1" presStyleIdx="0" presStyleCnt="7"/>
      <dgm:spPr/>
    </dgm:pt>
    <dgm:pt modelId="{EF5A9E63-40B1-4501-8760-19397FB40F6A}" type="pres">
      <dgm:prSet presAssocID="{7242F86C-01DE-49F9-B099-D926B80B5C72}" presName="sp" presStyleCnt="0"/>
      <dgm:spPr/>
    </dgm:pt>
    <dgm:pt modelId="{CFAD2DF8-2D48-48CE-A427-A0FBA4FF1EBF}" type="pres">
      <dgm:prSet presAssocID="{B3669C95-1CF4-42AD-91BC-533A5720F4DB}" presName="arrowAndChildren" presStyleCnt="0"/>
      <dgm:spPr/>
    </dgm:pt>
    <dgm:pt modelId="{65FCD92A-CBA8-4F7F-8D46-8BD7DB824AC5}" type="pres">
      <dgm:prSet presAssocID="{B3669C95-1CF4-42AD-91BC-533A5720F4DB}" presName="parentTextArrow" presStyleLbl="node1" presStyleIdx="1" presStyleCnt="7"/>
      <dgm:spPr/>
    </dgm:pt>
    <dgm:pt modelId="{5B5A9E12-8B28-4D9C-8157-62B52638E18A}" type="pres">
      <dgm:prSet presAssocID="{2D4A8428-1C52-499B-93D2-A9075FA5423D}" presName="sp" presStyleCnt="0"/>
      <dgm:spPr/>
    </dgm:pt>
    <dgm:pt modelId="{D4C8918E-FAC1-4E3C-A5D9-AB08D32D4079}" type="pres">
      <dgm:prSet presAssocID="{4DCA8A5E-8A08-48F5-8E97-697532E2964E}" presName="arrowAndChildren" presStyleCnt="0"/>
      <dgm:spPr/>
    </dgm:pt>
    <dgm:pt modelId="{BC9EAD3D-FD71-49DA-B29B-8236F3E02779}" type="pres">
      <dgm:prSet presAssocID="{4DCA8A5E-8A08-48F5-8E97-697532E2964E}" presName="parentTextArrow" presStyleLbl="node1" presStyleIdx="2" presStyleCnt="7"/>
      <dgm:spPr/>
    </dgm:pt>
    <dgm:pt modelId="{EBA71DD1-DB02-41CA-B3D3-67229C58C31B}" type="pres">
      <dgm:prSet presAssocID="{E804233A-7CFA-4D6F-BA62-079045B516A9}" presName="sp" presStyleCnt="0"/>
      <dgm:spPr/>
    </dgm:pt>
    <dgm:pt modelId="{45F869B2-D9B2-40BB-8016-4CA6B9200820}" type="pres">
      <dgm:prSet presAssocID="{981D03B8-1811-4884-8743-94D5DC92F861}" presName="arrowAndChildren" presStyleCnt="0"/>
      <dgm:spPr/>
    </dgm:pt>
    <dgm:pt modelId="{F6FC415A-D45F-40E6-8CD7-2DB0FC1F1AA7}" type="pres">
      <dgm:prSet presAssocID="{981D03B8-1811-4884-8743-94D5DC92F861}" presName="parentTextArrow" presStyleLbl="node1" presStyleIdx="3" presStyleCnt="7"/>
      <dgm:spPr/>
    </dgm:pt>
    <dgm:pt modelId="{46DC9B0F-CCD1-4B4C-BB7E-7790812D3D2D}" type="pres">
      <dgm:prSet presAssocID="{1394CE8B-F85A-4454-938B-0692BD96F3A2}" presName="sp" presStyleCnt="0"/>
      <dgm:spPr/>
    </dgm:pt>
    <dgm:pt modelId="{56046C81-230F-42C6-81F3-99D1EA23B182}" type="pres">
      <dgm:prSet presAssocID="{1802279B-4BA5-4FCF-AD83-369CA61E5D8E}" presName="arrowAndChildren" presStyleCnt="0"/>
      <dgm:spPr/>
    </dgm:pt>
    <dgm:pt modelId="{0474899B-66C3-4E60-A576-A618A7CF3AFB}" type="pres">
      <dgm:prSet presAssocID="{1802279B-4BA5-4FCF-AD83-369CA61E5D8E}" presName="parentTextArrow" presStyleLbl="node1" presStyleIdx="4" presStyleCnt="7"/>
      <dgm:spPr/>
    </dgm:pt>
    <dgm:pt modelId="{FE470625-60FF-4238-9AB3-5FD49CD5ACEC}" type="pres">
      <dgm:prSet presAssocID="{0813EA52-A91A-4BF3-99A2-536FCABA8673}" presName="sp" presStyleCnt="0"/>
      <dgm:spPr/>
    </dgm:pt>
    <dgm:pt modelId="{515CEEB9-75EB-41F8-A192-F5E080EA0927}" type="pres">
      <dgm:prSet presAssocID="{1C64B0D3-C84D-4B1A-A765-8F96CBAE6583}" presName="arrowAndChildren" presStyleCnt="0"/>
      <dgm:spPr/>
    </dgm:pt>
    <dgm:pt modelId="{D8D80708-AD99-4B38-AAAA-DFBDF2A6F8FB}" type="pres">
      <dgm:prSet presAssocID="{1C64B0D3-C84D-4B1A-A765-8F96CBAE6583}" presName="parentTextArrow" presStyleLbl="node1" presStyleIdx="5" presStyleCnt="7"/>
      <dgm:spPr/>
    </dgm:pt>
    <dgm:pt modelId="{1E7A1D50-74AC-4966-B03A-A735DD513DE0}" type="pres">
      <dgm:prSet presAssocID="{EAD09E38-3CDD-4B0F-8F5E-F14BE2457906}" presName="sp" presStyleCnt="0"/>
      <dgm:spPr/>
    </dgm:pt>
    <dgm:pt modelId="{B75BC782-BB8B-4533-BE5D-A6096047CA43}" type="pres">
      <dgm:prSet presAssocID="{B3B2F5D6-E855-43DE-B2FD-6ED9B5537C62}" presName="arrowAndChildren" presStyleCnt="0"/>
      <dgm:spPr/>
    </dgm:pt>
    <dgm:pt modelId="{5C180847-B660-4952-95B1-3FCF62CE86C3}" type="pres">
      <dgm:prSet presAssocID="{B3B2F5D6-E855-43DE-B2FD-6ED9B5537C62}" presName="parentTextArrow" presStyleLbl="node1" presStyleIdx="6" presStyleCnt="7"/>
      <dgm:spPr/>
    </dgm:pt>
  </dgm:ptLst>
  <dgm:cxnLst>
    <dgm:cxn modelId="{A1C1C33E-C5BD-4326-B5AD-A12E36CE12BD}" srcId="{9D97D3E1-0977-40D1-93A9-DB49323A4471}" destId="{1802279B-4BA5-4FCF-AD83-369CA61E5D8E}" srcOrd="2" destOrd="0" parTransId="{4189BCD6-6329-4FA1-A066-9E1D35BFC1C3}" sibTransId="{1394CE8B-F85A-4454-938B-0692BD96F3A2}"/>
    <dgm:cxn modelId="{5665645B-D971-48F5-BD25-F90FEC6D474E}" srcId="{9D97D3E1-0977-40D1-93A9-DB49323A4471}" destId="{763258B4-FA59-4EA0-B732-C70DE3E72A35}" srcOrd="6" destOrd="0" parTransId="{73B6930B-3DAF-448B-985C-552C1ABC151A}" sibTransId="{33DA2CFA-1A34-45BA-9BBB-CEDF9CADFD7D}"/>
    <dgm:cxn modelId="{35B13A60-47E8-49AE-8E32-1950E8182E4B}" type="presOf" srcId="{B3669C95-1CF4-42AD-91BC-533A5720F4DB}" destId="{65FCD92A-CBA8-4F7F-8D46-8BD7DB824AC5}" srcOrd="0" destOrd="0" presId="urn:microsoft.com/office/officeart/2005/8/layout/process4"/>
    <dgm:cxn modelId="{2C9D277B-832D-489E-A927-E7A07B3769C6}" type="presOf" srcId="{1802279B-4BA5-4FCF-AD83-369CA61E5D8E}" destId="{0474899B-66C3-4E60-A576-A618A7CF3AFB}" srcOrd="0" destOrd="0" presId="urn:microsoft.com/office/officeart/2005/8/layout/process4"/>
    <dgm:cxn modelId="{278E3696-56F3-44A6-A9BF-BF29028D560A}" srcId="{9D97D3E1-0977-40D1-93A9-DB49323A4471}" destId="{981D03B8-1811-4884-8743-94D5DC92F861}" srcOrd="3" destOrd="0" parTransId="{6E921855-B33E-4301-AAFB-6D4DAEE0725E}" sibTransId="{E804233A-7CFA-4D6F-BA62-079045B516A9}"/>
    <dgm:cxn modelId="{A8065EA4-FB8A-42A8-BC6E-D628FAD6C867}" type="presOf" srcId="{1C64B0D3-C84D-4B1A-A765-8F96CBAE6583}" destId="{D8D80708-AD99-4B38-AAAA-DFBDF2A6F8FB}" srcOrd="0" destOrd="0" presId="urn:microsoft.com/office/officeart/2005/8/layout/process4"/>
    <dgm:cxn modelId="{730FAAA9-8C8F-4B38-985F-BB402A5D3601}" type="presOf" srcId="{9D97D3E1-0977-40D1-93A9-DB49323A4471}" destId="{21578C15-8DC2-407B-A932-1882AF8868B0}" srcOrd="0" destOrd="0" presId="urn:microsoft.com/office/officeart/2005/8/layout/process4"/>
    <dgm:cxn modelId="{0D6F63AA-CBCD-40B6-91B0-F5A1DCECFBA9}" type="presOf" srcId="{4DCA8A5E-8A08-48F5-8E97-697532E2964E}" destId="{BC9EAD3D-FD71-49DA-B29B-8236F3E02779}" srcOrd="0" destOrd="0" presId="urn:microsoft.com/office/officeart/2005/8/layout/process4"/>
    <dgm:cxn modelId="{B9A4F2BB-CCCA-4CCC-9AA0-B4676862FB3E}" type="presOf" srcId="{981D03B8-1811-4884-8743-94D5DC92F861}" destId="{F6FC415A-D45F-40E6-8CD7-2DB0FC1F1AA7}" srcOrd="0" destOrd="0" presId="urn:microsoft.com/office/officeart/2005/8/layout/process4"/>
    <dgm:cxn modelId="{EB105EBE-FA8D-4C56-AC6F-93CB78597BFB}" srcId="{9D97D3E1-0977-40D1-93A9-DB49323A4471}" destId="{B3B2F5D6-E855-43DE-B2FD-6ED9B5537C62}" srcOrd="0" destOrd="0" parTransId="{8ED99BEA-D5D1-41A9-ABFD-9FF39F04AF57}" sibTransId="{EAD09E38-3CDD-4B0F-8F5E-F14BE2457906}"/>
    <dgm:cxn modelId="{002637CD-EC95-496D-863D-0695626DF35E}" type="presOf" srcId="{B3B2F5D6-E855-43DE-B2FD-6ED9B5537C62}" destId="{5C180847-B660-4952-95B1-3FCF62CE86C3}" srcOrd="0" destOrd="0" presId="urn:microsoft.com/office/officeart/2005/8/layout/process4"/>
    <dgm:cxn modelId="{38A69FCF-D532-4D2C-AAE4-51E2D6C268DB}" srcId="{9D97D3E1-0977-40D1-93A9-DB49323A4471}" destId="{1C64B0D3-C84D-4B1A-A765-8F96CBAE6583}" srcOrd="1" destOrd="0" parTransId="{77503453-2D72-4994-9B6D-CEBCD2441495}" sibTransId="{0813EA52-A91A-4BF3-99A2-536FCABA8673}"/>
    <dgm:cxn modelId="{20315CF0-78C3-480C-A996-DB9B6693231F}" type="presOf" srcId="{763258B4-FA59-4EA0-B732-C70DE3E72A35}" destId="{6A68E623-403B-4F59-8EB4-CA6E8B4F8BE8}" srcOrd="0" destOrd="0" presId="urn:microsoft.com/office/officeart/2005/8/layout/process4"/>
    <dgm:cxn modelId="{4B5229F5-AC1A-446E-948D-044CF6CC654E}" srcId="{9D97D3E1-0977-40D1-93A9-DB49323A4471}" destId="{4DCA8A5E-8A08-48F5-8E97-697532E2964E}" srcOrd="4" destOrd="0" parTransId="{4F8D3CE1-4004-43AB-9394-CFDE275ACB92}" sibTransId="{2D4A8428-1C52-499B-93D2-A9075FA5423D}"/>
    <dgm:cxn modelId="{0B5304F6-1574-4E24-AB06-D763B1E151E6}" srcId="{9D97D3E1-0977-40D1-93A9-DB49323A4471}" destId="{B3669C95-1CF4-42AD-91BC-533A5720F4DB}" srcOrd="5" destOrd="0" parTransId="{5345F0CD-FA39-4B98-BC25-8CBBFA00A001}" sibTransId="{7242F86C-01DE-49F9-B099-D926B80B5C72}"/>
    <dgm:cxn modelId="{03505EBE-542C-42A0-9DBB-57A00AD10D6F}" type="presParOf" srcId="{21578C15-8DC2-407B-A932-1882AF8868B0}" destId="{18D3DD38-269D-4C81-9408-CC13A90E915F}" srcOrd="0" destOrd="0" presId="urn:microsoft.com/office/officeart/2005/8/layout/process4"/>
    <dgm:cxn modelId="{ECD39783-DEE5-450D-AD49-742300B14569}" type="presParOf" srcId="{18D3DD38-269D-4C81-9408-CC13A90E915F}" destId="{6A68E623-403B-4F59-8EB4-CA6E8B4F8BE8}" srcOrd="0" destOrd="0" presId="urn:microsoft.com/office/officeart/2005/8/layout/process4"/>
    <dgm:cxn modelId="{8B02C662-1DA5-4E1A-BFDE-919265A7016B}" type="presParOf" srcId="{21578C15-8DC2-407B-A932-1882AF8868B0}" destId="{EF5A9E63-40B1-4501-8760-19397FB40F6A}" srcOrd="1" destOrd="0" presId="urn:microsoft.com/office/officeart/2005/8/layout/process4"/>
    <dgm:cxn modelId="{9FF808E9-A281-4AE4-B0CE-9EDB07380C4A}" type="presParOf" srcId="{21578C15-8DC2-407B-A932-1882AF8868B0}" destId="{CFAD2DF8-2D48-48CE-A427-A0FBA4FF1EBF}" srcOrd="2" destOrd="0" presId="urn:microsoft.com/office/officeart/2005/8/layout/process4"/>
    <dgm:cxn modelId="{002A79A7-7E5E-4E2C-B664-C1FC55850A62}" type="presParOf" srcId="{CFAD2DF8-2D48-48CE-A427-A0FBA4FF1EBF}" destId="{65FCD92A-CBA8-4F7F-8D46-8BD7DB824AC5}" srcOrd="0" destOrd="0" presId="urn:microsoft.com/office/officeart/2005/8/layout/process4"/>
    <dgm:cxn modelId="{7C6824D8-1C71-4D2F-8126-D7710CCEF1C5}" type="presParOf" srcId="{21578C15-8DC2-407B-A932-1882AF8868B0}" destId="{5B5A9E12-8B28-4D9C-8157-62B52638E18A}" srcOrd="3" destOrd="0" presId="urn:microsoft.com/office/officeart/2005/8/layout/process4"/>
    <dgm:cxn modelId="{9ABC038A-93EC-4E87-8803-C0C404FC54AA}" type="presParOf" srcId="{21578C15-8DC2-407B-A932-1882AF8868B0}" destId="{D4C8918E-FAC1-4E3C-A5D9-AB08D32D4079}" srcOrd="4" destOrd="0" presId="urn:microsoft.com/office/officeart/2005/8/layout/process4"/>
    <dgm:cxn modelId="{77E52BD0-F229-4ECB-86FC-00876B1690EB}" type="presParOf" srcId="{D4C8918E-FAC1-4E3C-A5D9-AB08D32D4079}" destId="{BC9EAD3D-FD71-49DA-B29B-8236F3E02779}" srcOrd="0" destOrd="0" presId="urn:microsoft.com/office/officeart/2005/8/layout/process4"/>
    <dgm:cxn modelId="{C5F9F606-AFFA-4CAF-B063-B6F698129CCE}" type="presParOf" srcId="{21578C15-8DC2-407B-A932-1882AF8868B0}" destId="{EBA71DD1-DB02-41CA-B3D3-67229C58C31B}" srcOrd="5" destOrd="0" presId="urn:microsoft.com/office/officeart/2005/8/layout/process4"/>
    <dgm:cxn modelId="{E291ED78-3B38-4527-9238-FA188366B15E}" type="presParOf" srcId="{21578C15-8DC2-407B-A932-1882AF8868B0}" destId="{45F869B2-D9B2-40BB-8016-4CA6B9200820}" srcOrd="6" destOrd="0" presId="urn:microsoft.com/office/officeart/2005/8/layout/process4"/>
    <dgm:cxn modelId="{C655C642-86AC-4D96-942C-B4A54376A995}" type="presParOf" srcId="{45F869B2-D9B2-40BB-8016-4CA6B9200820}" destId="{F6FC415A-D45F-40E6-8CD7-2DB0FC1F1AA7}" srcOrd="0" destOrd="0" presId="urn:microsoft.com/office/officeart/2005/8/layout/process4"/>
    <dgm:cxn modelId="{222B47A1-D4F3-47D0-8E1C-7D6B96F8AA97}" type="presParOf" srcId="{21578C15-8DC2-407B-A932-1882AF8868B0}" destId="{46DC9B0F-CCD1-4B4C-BB7E-7790812D3D2D}" srcOrd="7" destOrd="0" presId="urn:microsoft.com/office/officeart/2005/8/layout/process4"/>
    <dgm:cxn modelId="{8FF735F3-97E8-44B6-B29F-2803561273B6}" type="presParOf" srcId="{21578C15-8DC2-407B-A932-1882AF8868B0}" destId="{56046C81-230F-42C6-81F3-99D1EA23B182}" srcOrd="8" destOrd="0" presId="urn:microsoft.com/office/officeart/2005/8/layout/process4"/>
    <dgm:cxn modelId="{31050CDB-5F7F-40DD-8A54-C510DA0F8D91}" type="presParOf" srcId="{56046C81-230F-42C6-81F3-99D1EA23B182}" destId="{0474899B-66C3-4E60-A576-A618A7CF3AFB}" srcOrd="0" destOrd="0" presId="urn:microsoft.com/office/officeart/2005/8/layout/process4"/>
    <dgm:cxn modelId="{63C4C193-5F65-4245-AAAD-B03E1BE9EFB0}" type="presParOf" srcId="{21578C15-8DC2-407B-A932-1882AF8868B0}" destId="{FE470625-60FF-4238-9AB3-5FD49CD5ACEC}" srcOrd="9" destOrd="0" presId="urn:microsoft.com/office/officeart/2005/8/layout/process4"/>
    <dgm:cxn modelId="{646553CE-6362-4E5F-95D3-9E81AACF5E85}" type="presParOf" srcId="{21578C15-8DC2-407B-A932-1882AF8868B0}" destId="{515CEEB9-75EB-41F8-A192-F5E080EA0927}" srcOrd="10" destOrd="0" presId="urn:microsoft.com/office/officeart/2005/8/layout/process4"/>
    <dgm:cxn modelId="{905FD7F0-C1AA-49E8-AA46-F28F6D740C4A}" type="presParOf" srcId="{515CEEB9-75EB-41F8-A192-F5E080EA0927}" destId="{D8D80708-AD99-4B38-AAAA-DFBDF2A6F8FB}" srcOrd="0" destOrd="0" presId="urn:microsoft.com/office/officeart/2005/8/layout/process4"/>
    <dgm:cxn modelId="{6DFEB008-B6FA-4460-9353-6D1295D97FD4}" type="presParOf" srcId="{21578C15-8DC2-407B-A932-1882AF8868B0}" destId="{1E7A1D50-74AC-4966-B03A-A735DD513DE0}" srcOrd="11" destOrd="0" presId="urn:microsoft.com/office/officeart/2005/8/layout/process4"/>
    <dgm:cxn modelId="{3F117C9E-18F1-4D73-AF90-49CF7183450C}" type="presParOf" srcId="{21578C15-8DC2-407B-A932-1882AF8868B0}" destId="{B75BC782-BB8B-4533-BE5D-A6096047CA43}" srcOrd="12" destOrd="0" presId="urn:microsoft.com/office/officeart/2005/8/layout/process4"/>
    <dgm:cxn modelId="{D98707AF-A864-40F4-AA54-5333A729D0FA}" type="presParOf" srcId="{B75BC782-BB8B-4533-BE5D-A6096047CA43}" destId="{5C180847-B660-4952-95B1-3FCF62CE86C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8E623-403B-4F59-8EB4-CA6E8B4F8BE8}">
      <dsp:nvSpPr>
        <dsp:cNvPr id="0" name=""/>
        <dsp:cNvSpPr/>
      </dsp:nvSpPr>
      <dsp:spPr>
        <a:xfrm>
          <a:off x="0" y="4766177"/>
          <a:ext cx="4366325" cy="52156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t>What’s What at the Contest</a:t>
          </a:r>
          <a:endParaRPr lang="en-US" sz="1800" kern="1200" dirty="0"/>
        </a:p>
      </dsp:txBody>
      <dsp:txXfrm>
        <a:off x="0" y="4766177"/>
        <a:ext cx="4366325" cy="521560"/>
      </dsp:txXfrm>
    </dsp:sp>
    <dsp:sp modelId="{65FCD92A-CBA8-4F7F-8D46-8BD7DB824AC5}">
      <dsp:nvSpPr>
        <dsp:cNvPr id="0" name=""/>
        <dsp:cNvSpPr/>
      </dsp:nvSpPr>
      <dsp:spPr>
        <a:xfrm rot="10800000">
          <a:off x="0" y="3971841"/>
          <a:ext cx="4366325" cy="802159"/>
        </a:xfrm>
        <a:prstGeom prst="upArrowCallout">
          <a:avLst/>
        </a:prstGeom>
        <a:solidFill>
          <a:schemeClr val="accent2">
            <a:hueOff val="421656"/>
            <a:satOff val="-7977"/>
            <a:lumOff val="-55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Getting to the Contest?</a:t>
          </a:r>
        </a:p>
      </dsp:txBody>
      <dsp:txXfrm rot="10800000">
        <a:off x="0" y="3971841"/>
        <a:ext cx="4366325" cy="521219"/>
      </dsp:txXfrm>
    </dsp:sp>
    <dsp:sp modelId="{BC9EAD3D-FD71-49DA-B29B-8236F3E02779}">
      <dsp:nvSpPr>
        <dsp:cNvPr id="0" name=""/>
        <dsp:cNvSpPr/>
      </dsp:nvSpPr>
      <dsp:spPr>
        <a:xfrm rot="10800000">
          <a:off x="0" y="3177505"/>
          <a:ext cx="4366325" cy="802159"/>
        </a:xfrm>
        <a:prstGeom prst="upArrowCallout">
          <a:avLst/>
        </a:prstGeom>
        <a:solidFill>
          <a:schemeClr val="accent2">
            <a:hueOff val="843311"/>
            <a:satOff val="-15954"/>
            <a:lumOff val="-111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FLY TO WIN</a:t>
          </a:r>
        </a:p>
      </dsp:txBody>
      <dsp:txXfrm rot="10800000">
        <a:off x="0" y="3177505"/>
        <a:ext cx="4366325" cy="521219"/>
      </dsp:txXfrm>
    </dsp:sp>
    <dsp:sp modelId="{F6FC415A-D45F-40E6-8CD7-2DB0FC1F1AA7}">
      <dsp:nvSpPr>
        <dsp:cNvPr id="0" name=""/>
        <dsp:cNvSpPr/>
      </dsp:nvSpPr>
      <dsp:spPr>
        <a:xfrm rot="10800000">
          <a:off x="0" y="2383168"/>
          <a:ext cx="4366325" cy="802159"/>
        </a:xfrm>
        <a:prstGeom prst="upArrowCallout">
          <a:avLst/>
        </a:prstGeom>
        <a:solidFill>
          <a:schemeClr val="accent2">
            <a:hueOff val="1264967"/>
            <a:satOff val="-23931"/>
            <a:lumOff val="-166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Plan &amp; Prepare Each Flight</a:t>
          </a:r>
        </a:p>
      </dsp:txBody>
      <dsp:txXfrm rot="10800000">
        <a:off x="0" y="2383168"/>
        <a:ext cx="4366325" cy="521219"/>
      </dsp:txXfrm>
    </dsp:sp>
    <dsp:sp modelId="{0474899B-66C3-4E60-A576-A618A7CF3AFB}">
      <dsp:nvSpPr>
        <dsp:cNvPr id="0" name=""/>
        <dsp:cNvSpPr/>
      </dsp:nvSpPr>
      <dsp:spPr>
        <a:xfrm rot="10800000">
          <a:off x="0" y="1588832"/>
          <a:ext cx="4366325" cy="802159"/>
        </a:xfrm>
        <a:prstGeom prst="upArrowCallout">
          <a:avLst/>
        </a:prstGeom>
        <a:solidFill>
          <a:schemeClr val="accent2">
            <a:hueOff val="1686623"/>
            <a:satOff val="-31908"/>
            <a:lumOff val="-22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Preparation for the Contest</a:t>
          </a:r>
        </a:p>
      </dsp:txBody>
      <dsp:txXfrm rot="10800000">
        <a:off x="0" y="1588832"/>
        <a:ext cx="4366325" cy="521219"/>
      </dsp:txXfrm>
    </dsp:sp>
    <dsp:sp modelId="{D8D80708-AD99-4B38-AAAA-DFBDF2A6F8FB}">
      <dsp:nvSpPr>
        <dsp:cNvPr id="0" name=""/>
        <dsp:cNvSpPr/>
      </dsp:nvSpPr>
      <dsp:spPr>
        <a:xfrm rot="10800000">
          <a:off x="0" y="794496"/>
          <a:ext cx="4366325" cy="802159"/>
        </a:xfrm>
        <a:prstGeom prst="upArrowCallout">
          <a:avLst/>
        </a:prstGeom>
        <a:solidFill>
          <a:schemeClr val="accent2">
            <a:hueOff val="2108278"/>
            <a:satOff val="-39885"/>
            <a:lumOff val="-27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Rules and Sequences</a:t>
          </a:r>
        </a:p>
      </dsp:txBody>
      <dsp:txXfrm rot="10800000">
        <a:off x="0" y="794496"/>
        <a:ext cx="4366325" cy="521219"/>
      </dsp:txXfrm>
    </dsp:sp>
    <dsp:sp modelId="{5C180847-B660-4952-95B1-3FCF62CE86C3}">
      <dsp:nvSpPr>
        <dsp:cNvPr id="0" name=""/>
        <dsp:cNvSpPr/>
      </dsp:nvSpPr>
      <dsp:spPr>
        <a:xfrm rot="10800000">
          <a:off x="0" y="160"/>
          <a:ext cx="4366325" cy="802159"/>
        </a:xfrm>
        <a:prstGeom prst="upArrowCallout">
          <a:avLst/>
        </a:prstGeom>
        <a:solidFill>
          <a:schemeClr val="accent2">
            <a:hueOff val="2529934"/>
            <a:satOff val="-47862"/>
            <a:lumOff val="-33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t>Why competition aerobatics?</a:t>
          </a:r>
          <a:endParaRPr lang="en-US" sz="1800" kern="1200" dirty="0"/>
        </a:p>
      </dsp:txBody>
      <dsp:txXfrm rot="10800000">
        <a:off x="0" y="160"/>
        <a:ext cx="4366325" cy="5212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02:37:36.41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1,'42'2,"1"2,73 18,11 1,-96-20,325 30,-16-33,-181-1,-112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02:26:17.75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1 993,'6'-6,"1"1,0 0,0 0,0 0,9-3,14-9,143-110,-149 110,0-1,-1 0,-1-2,-1-1,-1-1,33-46,-38 49,0 0,1 2,32-28,-31 31,-1 0,-1-2,0 0,-1 0,13-21,-8 8,2 1,29-32,-30 37,-14 15,0 0,0-1,-1 0,0 0,0 0,-1 0,-1-1,4-13,0-10,4-40,-4 22,-3 25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02:26:20.020"/>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1,'1435'0,"-1410"0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02:26:34.11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1,'3'68,"22"123,-12-116,3 85,-15 362,-3-253,2-260,1-6,-1 0,0 0,0 0,0 0,-1 0,1-1,-1 1,1 0,-1 0,-2 4,-3-1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02:26:40.580"/>
    </inkml:context>
    <inkml:brush xml:id="br0">
      <inkml:brushProperty name="width" value="0.35" units="cm"/>
      <inkml:brushProperty name="height" value="0.35" units="cm"/>
      <inkml:brushProperty name="color" value="#E71224"/>
      <inkml:brushProperty name="ignorePressure" value="1"/>
    </inkml:brush>
  </inkml:definitions>
  <inkml:trace contextRef="#ctx0" brushRef="#br0">1486 17,'-34'0,"-4"0,-50 5,75-3,0 0,1 1,-1 0,1 1,-1 1,1 0,-19 11,-296 220,141-95,129-95,3 2,-64 71,74-72,2 3,2 1,2 2,-39 73,2-6,56-93,1 0,1 0,2 2,1 0,-12 33,14-15,2 1,2 1,2-1,2 1,5 83,0-114,1-1,1 1,0-1,2 0,0 0,0 0,2 0,0-1,1 0,15 22,127 216,-123-216,37 41,-22-29,6 9,4-1,63 54,-80-85,1-2,1-2,59 28,-71-38,0-2,1-1,0-1,1 0,0-3,29 5,116 16,47 4,56-29,-178-3,-68 0,-1-1,0-1,0-1,0-2,0 0,-1-2,0-1,25-13,-30 9,-1-1,0 0,-1-2,-1 0,23-27,-11 12,-11 12,-1 0,23-32,-35 40,1-1,-2 1,0-2,0 1,-1-1,6-23,3-31,-9 39,1 0,16-42,54-152,-65 179,-2-1,-2-1,2-53,4-70,1-19,-14 39,-6 0,-50-285,46 379,7 29,-2 1,0 0,-2 0,-16-41,8 33,-2 2,-1 0,-32-40,40 57,-2 0,0 1,0 1,-1 0,0 0,-1 2,0 0,-1 0,-24-10,-29-3,-2 2,-100-15,127 27,8 2,-12-2,-82-26,110 28,0 1,-1 1,1 1,-1 0,-37 1,-97 14,144-11,-1 1,0 0,-15 6,23-7,0 0,1 0,-1 0,0 1,1-1,-1 1,1 0,-1 0,1 0,0 0,0 0,0 1,0-1,0 0,0 1,-1 4,-5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3842907C-D0AA-4C58-9F94-58B40AD65B29}" type="datetimeFigureOut">
              <a:rPr lang="en-US" smtClean="0"/>
              <a:pPr/>
              <a:t>3/8/2026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1D76769E-C829-4283-B80E-CB90D995C29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919163" y="754063"/>
            <a:ext cx="4953000" cy="3716337"/>
          </a:xfrm>
        </p:spPr>
      </p:sp>
      <p:sp>
        <p:nvSpPr>
          <p:cNvPr id="31747" name="Notes Placeholder 2"/>
          <p:cNvSpPr>
            <a:spLocks noGrp="1"/>
          </p:cNvSpPr>
          <p:nvPr>
            <p:ph type="body" idx="1"/>
          </p:nvPr>
        </p:nvSpPr>
        <p:spPr>
          <a:noFill/>
          <a:ln/>
        </p:spPr>
        <p:txBody>
          <a:bodyPr/>
          <a:lstStyle/>
          <a:p>
            <a:r>
              <a:rPr lang="en-US" dirty="0">
                <a:latin typeface="Times New Roman" pitchFamily="18" charset="0"/>
              </a:rPr>
              <a:t>Thanks to </a:t>
            </a:r>
            <a:r>
              <a:rPr lang="en-US" dirty="0" err="1">
                <a:latin typeface="Times New Roman" pitchFamily="18" charset="0"/>
              </a:rPr>
              <a:t>Stjepan</a:t>
            </a:r>
            <a:r>
              <a:rPr lang="en-US" dirty="0">
                <a:latin typeface="Times New Roman" pitchFamily="18" charset="0"/>
              </a:rPr>
              <a:t> for the use of his hangar and equipment.</a:t>
            </a:r>
          </a:p>
          <a:p>
            <a:endParaRPr lang="en-US" dirty="0">
              <a:latin typeface="Times New Roman" pitchFamily="18" charset="0"/>
            </a:endParaRPr>
          </a:p>
          <a:p>
            <a:r>
              <a:rPr lang="en-US" dirty="0">
                <a:latin typeface="Times New Roman" pitchFamily="18" charset="0"/>
              </a:rPr>
              <a:t>We have refreshments available – no need to rush off afterwards.</a:t>
            </a:r>
            <a:endParaRPr lang="en-AU" dirty="0">
              <a:latin typeface="Times New Roman" pitchFamily="18" charset="0"/>
            </a:endParaRPr>
          </a:p>
        </p:txBody>
      </p:sp>
      <p:sp>
        <p:nvSpPr>
          <p:cNvPr id="31748" name="Slide Number Placeholder 3"/>
          <p:cNvSpPr>
            <a:spLocks noGrp="1"/>
          </p:cNvSpPr>
          <p:nvPr>
            <p:ph type="sldNum" sz="quarter"/>
          </p:nvPr>
        </p:nvSpPr>
        <p:spPr>
          <a:noFill/>
          <a:ln/>
        </p:spPr>
        <p:txBody>
          <a:bodyPr/>
          <a:lstStyle/>
          <a:p>
            <a:fld id="{500B0CF7-556B-440F-9635-561C9D3745A9}" type="slidenum">
              <a:rPr lang="en-US" smtClean="0">
                <a:latin typeface="Times New Roman" pitchFamily="18" charset="0"/>
                <a:ea typeface="Arial Unicode MS" pitchFamily="34" charset="-128"/>
                <a:cs typeface="Arial Unicode MS" pitchFamily="34" charset="-128"/>
              </a:rPr>
              <a:pPr/>
              <a:t>1</a:t>
            </a:fld>
            <a:endParaRPr lang="en-US" dirty="0">
              <a:latin typeface="Times New Roman" pitchFamily="18" charset="0"/>
              <a:ea typeface="Arial Unicode MS" pitchFamily="34" charset="-128"/>
              <a:cs typeface="Arial Unicode MS" pitchFamily="34" charset="-128"/>
            </a:endParaRPr>
          </a:p>
        </p:txBody>
      </p:sp>
    </p:spTree>
    <p:extLst>
      <p:ext uri="{BB962C8B-B14F-4D97-AF65-F5344CB8AC3E}">
        <p14:creationId xmlns:p14="http://schemas.microsoft.com/office/powerpoint/2010/main" val="1882219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22C9877-B30C-4C9A-9E53-5B19D1DC2587}"/>
              </a:ext>
            </a:extLst>
          </p:cNvPr>
          <p:cNvSpPr>
            <a:spLocks noGrp="1" noChangeArrowheads="1"/>
          </p:cNvSpPr>
          <p:nvPr>
            <p:ph type="sldNum"/>
          </p:nvPr>
        </p:nvSpPr>
        <p:spPr>
          <a:ln/>
        </p:spPr>
        <p:txBody>
          <a:bodyPr/>
          <a:lstStyle/>
          <a:p>
            <a:fld id="{572787AA-BBD5-458A-8F5B-C62C1C7EA6FD}" type="slidenum">
              <a:rPr lang="en-AU" altLang="en-US"/>
              <a:pPr/>
              <a:t>21</a:t>
            </a:fld>
            <a:endParaRPr lang="en-AU" altLang="en-US"/>
          </a:p>
        </p:txBody>
      </p:sp>
      <p:sp>
        <p:nvSpPr>
          <p:cNvPr id="38913" name="Rectangle 1">
            <a:extLst>
              <a:ext uri="{FF2B5EF4-FFF2-40B4-BE49-F238E27FC236}">
                <a16:creationId xmlns:a16="http://schemas.microsoft.com/office/drawing/2014/main" id="{43E1AE39-CD55-49C8-B897-75061FDE0AE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BE9AC20D-2924-4B99-94C5-90753503BC22}"/>
              </a:ext>
            </a:extLst>
          </p:cNvPr>
          <p:cNvSpPr txBox="1">
            <a:spLocks noGrp="1" noChangeArrowheads="1"/>
          </p:cNvSpPr>
          <p:nvPr>
            <p:ph type="body" idx="1"/>
          </p:nvPr>
        </p:nvSpPr>
        <p:spPr bwMode="auto">
          <a:xfrm>
            <a:off x="914400" y="4343400"/>
            <a:ext cx="5029200" cy="4025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latin typeface="Arial" panose="020B0604020202020204" pitchFamily="34" charset="0"/>
                <a:ea typeface="SimSun" panose="02010600030101010101" pitchFamily="2" charset="-122"/>
              </a:rPr>
              <a:t>Straight and level whether upright or inverted is judged on flight path. i.e. climbing or descending is penalised. As is any deviation in yaw  or unwanted bank angle.</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a:latin typeface="Arial" panose="020B0604020202020204" pitchFamily="34" charset="0"/>
              <a:ea typeface="SimSun" panose="02010600030101010101" pitchFamily="2" charset="-122"/>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latin typeface="Arial" panose="020B0604020202020204" pitchFamily="34" charset="0"/>
                <a:ea typeface="SimSun" panose="02010600030101010101" pitchFamily="2" charset="-122"/>
              </a:rPr>
              <a:t>At low speed the nose high attitude from the required angle of attack will be expected. Some will have a much higher nose attitude when inverted.</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a:latin typeface="Arial" panose="020B0604020202020204" pitchFamily="34" charset="0"/>
              <a:ea typeface="SimSun" panose="02010600030101010101" pitchFamily="2" charset="-122"/>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latin typeface="Arial" panose="020B0604020202020204" pitchFamily="34" charset="0"/>
                <a:ea typeface="SimSun" panose="02010600030101010101" pitchFamily="2" charset="-122"/>
              </a:rPr>
              <a:t>Vertical climb is based on aircraft attitude for zero  lift. i.e. in nil wind the aircraft will go vertically up or down. Markers on the struts or side window  used as a sight to get the right angle. Critiquing from the ground will help a lot.</a:t>
            </a:r>
          </a:p>
        </p:txBody>
      </p:sp>
    </p:spTree>
    <p:extLst>
      <p:ext uri="{BB962C8B-B14F-4D97-AF65-F5344CB8AC3E}">
        <p14:creationId xmlns:p14="http://schemas.microsoft.com/office/powerpoint/2010/main" val="88940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63376844-6785-4295-93C5-4CE807542817}"/>
              </a:ext>
            </a:extLst>
          </p:cNvPr>
          <p:cNvSpPr>
            <a:spLocks noGrp="1" noChangeArrowheads="1"/>
          </p:cNvSpPr>
          <p:nvPr>
            <p:ph type="sldNum"/>
          </p:nvPr>
        </p:nvSpPr>
        <p:spPr>
          <a:ln/>
        </p:spPr>
        <p:txBody>
          <a:bodyPr/>
          <a:lstStyle/>
          <a:p>
            <a:fld id="{F1F39A0F-BDB2-494A-9AF0-9F3D2318A255}" type="slidenum">
              <a:rPr lang="en-AU" altLang="en-US"/>
              <a:pPr/>
              <a:t>22</a:t>
            </a:fld>
            <a:endParaRPr lang="en-AU" altLang="en-US"/>
          </a:p>
        </p:txBody>
      </p:sp>
      <p:sp>
        <p:nvSpPr>
          <p:cNvPr id="39937" name="Rectangle 1">
            <a:extLst>
              <a:ext uri="{FF2B5EF4-FFF2-40B4-BE49-F238E27FC236}">
                <a16:creationId xmlns:a16="http://schemas.microsoft.com/office/drawing/2014/main" id="{A2D0DD8C-1DE7-4715-B705-3D0CF003241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B8E998E6-0166-47F8-B22B-9EC42C2B106A}"/>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dirty="0">
                <a:ea typeface="SimSun" panose="02010600030101010101" pitchFamily="2" charset="-122"/>
              </a:rPr>
              <a:t>Prepare your aircraft. You need an LLL (</a:t>
            </a:r>
            <a:r>
              <a:rPr lang="en-AU" altLang="en-US" dirty="0" err="1">
                <a:ea typeface="SimSun" panose="02010600030101010101" pitchFamily="2" charset="-122"/>
              </a:rPr>
              <a:t>Loudenslager</a:t>
            </a:r>
            <a:r>
              <a:rPr lang="en-AU" altLang="en-US" dirty="0">
                <a:ea typeface="SimSun" panose="02010600030101010101" pitchFamily="2" charset="-122"/>
              </a:rPr>
              <a:t> Line Layer), sighting device or</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dirty="0">
                <a:ea typeface="SimSun" panose="02010600030101010101" pitchFamily="2" charset="-122"/>
              </a:rPr>
              <a:t>whatever. A very basic one is simply lines drawn on the side window using a white-board</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dirty="0">
                <a:ea typeface="SimSun" panose="02010600030101010101" pitchFamily="2" charset="-122"/>
              </a:rPr>
              <a:t>marker. Align them with the Zero Lift Axis.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dirty="0">
                <a:ea typeface="SimSun" panose="02010600030101010101" pitchFamily="2" charset="-122"/>
              </a:rPr>
              <a:t>http://www.aerobatics.org.uk/judging/judging-zla1.htm</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dirty="0">
                <a:ea typeface="SimSun" panose="02010600030101010101" pitchFamily="2" charset="-122"/>
              </a:rPr>
              <a:t>The Decathlon has a ZLA of what?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dirty="0">
              <a:ea typeface="SimSun" panose="02010600030101010101" pitchFamily="2" charset="-122"/>
            </a:endParaRP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dirty="0" err="1">
                <a:ea typeface="SimSun" panose="02010600030101010101" pitchFamily="2" charset="-122"/>
              </a:rPr>
              <a:t>Airfoil</a:t>
            </a:r>
            <a:r>
              <a:rPr lang="en-AU" altLang="en-US" dirty="0">
                <a:ea typeface="SimSun" panose="02010600030101010101" pitchFamily="2" charset="-122"/>
              </a:rPr>
              <a:t> section is NACA 1412. Its zero lift angle is about -1 deg.</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dirty="0">
                <a:ea typeface="SimSun" panose="02010600030101010101" pitchFamily="2" charset="-122"/>
              </a:rPr>
              <a:t>Wing is set at 1.5 deg on the fuselage.</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dirty="0">
                <a:ea typeface="SimSun" panose="02010600030101010101" pitchFamily="2" charset="-122"/>
              </a:rPr>
              <a:t>So, the Zero Lift Axis is -2.5 deg, let’s say -2 or 3 deg nose-down compared</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dirty="0">
                <a:ea typeface="SimSun" panose="02010600030101010101" pitchFamily="2" charset="-122"/>
              </a:rPr>
              <a:t>to the fuselage reference line.</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dirty="0">
                <a:ea typeface="SimSun" panose="02010600030101010101" pitchFamily="2" charset="-122"/>
              </a:rPr>
              <a:t>Hopefully the judges also </a:t>
            </a:r>
            <a:r>
              <a:rPr lang="en-AU" altLang="en-US" dirty="0" err="1">
                <a:ea typeface="SimSun" panose="02010600030101010101" pitchFamily="2" charset="-122"/>
              </a:rPr>
              <a:t>knowthat</a:t>
            </a:r>
            <a:r>
              <a:rPr lang="en-AU" altLang="en-US" dirty="0">
                <a:ea typeface="SimSun" panose="02010600030101010101" pitchFamily="2" charset="-122"/>
              </a:rPr>
              <a:t>!</a:t>
            </a:r>
          </a:p>
        </p:txBody>
      </p:sp>
    </p:spTree>
    <p:extLst>
      <p:ext uri="{BB962C8B-B14F-4D97-AF65-F5344CB8AC3E}">
        <p14:creationId xmlns:p14="http://schemas.microsoft.com/office/powerpoint/2010/main" val="2096717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55D121A-6E38-4289-B653-42AD8ABF065F}"/>
              </a:ext>
            </a:extLst>
          </p:cNvPr>
          <p:cNvSpPr>
            <a:spLocks noGrp="1" noChangeArrowheads="1"/>
          </p:cNvSpPr>
          <p:nvPr>
            <p:ph type="sldNum"/>
          </p:nvPr>
        </p:nvSpPr>
        <p:spPr>
          <a:ln/>
        </p:spPr>
        <p:txBody>
          <a:bodyPr/>
          <a:lstStyle/>
          <a:p>
            <a:fld id="{1C06FFE6-6F85-45ED-9FB7-18BD33C3B47B}" type="slidenum">
              <a:rPr lang="en-AU" altLang="en-US"/>
              <a:pPr/>
              <a:t>23</a:t>
            </a:fld>
            <a:endParaRPr lang="en-AU" altLang="en-US"/>
          </a:p>
        </p:txBody>
      </p:sp>
      <p:sp>
        <p:nvSpPr>
          <p:cNvPr id="40961" name="Rectangle 1">
            <a:extLst>
              <a:ext uri="{FF2B5EF4-FFF2-40B4-BE49-F238E27FC236}">
                <a16:creationId xmlns:a16="http://schemas.microsoft.com/office/drawing/2014/main" id="{2C2BF601-AB34-40B9-B7D0-3D5AF9C8030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8B0C3197-F72A-46E4-96A8-289EEB4A175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latin typeface="Arial" panose="020B0604020202020204" pitchFamily="34" charset="0"/>
                <a:ea typeface="SimSun" panose="02010600030101010101" pitchFamily="2" charset="-122"/>
              </a:rPr>
              <a:t>A 45 deg climb has several elements with different ways of alignment:</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latin typeface="Arial" panose="020B0604020202020204" pitchFamily="34" charset="0"/>
                <a:ea typeface="SimSun" panose="02010600030101010101" pitchFamily="2" charset="-122"/>
              </a:rPr>
              <a:t>- initially level - on track or flight path</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latin typeface="Arial" panose="020B0604020202020204" pitchFamily="34" charset="0"/>
                <a:ea typeface="SimSun" panose="02010600030101010101" pitchFamily="2" charset="-122"/>
              </a:rPr>
              <a:t>- pull-up – on flight path – a radius</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latin typeface="Arial" panose="020B0604020202020204" pitchFamily="34" charset="0"/>
                <a:ea typeface="SimSun" panose="02010600030101010101" pitchFamily="2" charset="-122"/>
              </a:rPr>
              <a:t>- straight climb on attitude</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latin typeface="Arial" panose="020B0604020202020204" pitchFamily="34" charset="0"/>
                <a:ea typeface="SimSun" panose="02010600030101010101" pitchFamily="2" charset="-122"/>
              </a:rPr>
              <a:t>- if there is a roll -on flight path</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latin typeface="Arial" panose="020B0604020202020204" pitchFamily="34" charset="0"/>
                <a:ea typeface="SimSun" panose="02010600030101010101" pitchFamily="2" charset="-122"/>
              </a:rPr>
              <a:t>- push over – on flight path – a radius again</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latin typeface="Arial" panose="020B0604020202020204" pitchFamily="34" charset="0"/>
                <a:ea typeface="SimSun" panose="02010600030101010101" pitchFamily="2" charset="-122"/>
              </a:rPr>
              <a:t>- straight and level again – low speed so higher attitude</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latin typeface="Arial" panose="020B0604020202020204" pitchFamily="34" charset="0"/>
                <a:ea typeface="SimSun" panose="02010600030101010101" pitchFamily="2" charset="-122"/>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8B95F9A-E141-4108-B0E4-8EB3FEFE37E7}"/>
              </a:ext>
            </a:extLst>
          </p:cNvPr>
          <p:cNvSpPr>
            <a:spLocks noGrp="1" noChangeArrowheads="1"/>
          </p:cNvSpPr>
          <p:nvPr>
            <p:ph type="sldNum"/>
          </p:nvPr>
        </p:nvSpPr>
        <p:spPr>
          <a:ln/>
        </p:spPr>
        <p:txBody>
          <a:bodyPr/>
          <a:lstStyle/>
          <a:p>
            <a:fld id="{DE1E3782-ECE6-44EA-A1EB-9D8B0B9B3FF8}" type="slidenum">
              <a:rPr lang="en-AU" altLang="en-US"/>
              <a:pPr/>
              <a:t>24</a:t>
            </a:fld>
            <a:endParaRPr lang="en-AU" altLang="en-US"/>
          </a:p>
        </p:txBody>
      </p:sp>
      <p:sp>
        <p:nvSpPr>
          <p:cNvPr id="41985" name="Rectangle 1">
            <a:extLst>
              <a:ext uri="{FF2B5EF4-FFF2-40B4-BE49-F238E27FC236}">
                <a16:creationId xmlns:a16="http://schemas.microsoft.com/office/drawing/2014/main" id="{B69E0513-EA7E-4F6E-9438-3A0FFE67B1E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067E27D8-414B-46DC-B312-98F234E549C4}"/>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19154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8B95F9A-E141-4108-B0E4-8EB3FEFE37E7}"/>
              </a:ext>
            </a:extLst>
          </p:cNvPr>
          <p:cNvSpPr>
            <a:spLocks noGrp="1" noChangeArrowheads="1"/>
          </p:cNvSpPr>
          <p:nvPr>
            <p:ph type="sldNum"/>
          </p:nvPr>
        </p:nvSpPr>
        <p:spPr>
          <a:ln/>
        </p:spPr>
        <p:txBody>
          <a:bodyPr/>
          <a:lstStyle/>
          <a:p>
            <a:fld id="{DE1E3782-ECE6-44EA-A1EB-9D8B0B9B3FF8}" type="slidenum">
              <a:rPr lang="en-AU" altLang="en-US"/>
              <a:pPr/>
              <a:t>25</a:t>
            </a:fld>
            <a:endParaRPr lang="en-AU" altLang="en-US"/>
          </a:p>
        </p:txBody>
      </p:sp>
      <p:sp>
        <p:nvSpPr>
          <p:cNvPr id="41985" name="Rectangle 1">
            <a:extLst>
              <a:ext uri="{FF2B5EF4-FFF2-40B4-BE49-F238E27FC236}">
                <a16:creationId xmlns:a16="http://schemas.microsoft.com/office/drawing/2014/main" id="{B69E0513-EA7E-4F6E-9438-3A0FFE67B1E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067E27D8-414B-46DC-B312-98F234E549C4}"/>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25252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FEE23-0846-86D3-9F6D-82A7B205A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25F02-F8B8-B7CF-D2AD-8516C1E4D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78FCA-FCCC-64AF-F1E8-54BD069A21A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46A3B919-298D-3535-DA96-AF011EB08C35}"/>
              </a:ext>
            </a:extLst>
          </p:cNvPr>
          <p:cNvSpPr>
            <a:spLocks noGrp="1"/>
          </p:cNvSpPr>
          <p:nvPr>
            <p:ph type="sldNum" sz="quarter" idx="10"/>
          </p:nvPr>
        </p:nvSpPr>
        <p:spPr/>
        <p:txBody>
          <a:bodyPr/>
          <a:lstStyle/>
          <a:p>
            <a:fld id="{1D76769E-C829-4283-B80E-CB90D995C291}" type="slidenum">
              <a:rPr lang="en-US" smtClean="0"/>
              <a:pPr/>
              <a:t>30</a:t>
            </a:fld>
            <a:endParaRPr lang="en-US"/>
          </a:p>
        </p:txBody>
      </p:sp>
    </p:spTree>
    <p:extLst>
      <p:ext uri="{BB962C8B-B14F-4D97-AF65-F5344CB8AC3E}">
        <p14:creationId xmlns:p14="http://schemas.microsoft.com/office/powerpoint/2010/main" val="2590871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1D76769E-C829-4283-B80E-CB90D995C291}" type="slidenum">
              <a:rPr lang="en-US" smtClean="0"/>
              <a:pPr/>
              <a:t>36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1D76769E-C829-4283-B80E-CB90D995C291}" type="slidenum">
              <a:rPr lang="en-US" smtClean="0"/>
              <a:pPr/>
              <a:t>37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1D76769E-C829-4283-B80E-CB90D995C291}" type="slidenum">
              <a:rPr lang="en-US" smtClean="0"/>
              <a:pPr/>
              <a:t>39</a:t>
            </a:fld>
            <a:endParaRPr lang="en-US"/>
          </a:p>
        </p:txBody>
      </p:sp>
    </p:spTree>
    <p:extLst>
      <p:ext uri="{BB962C8B-B14F-4D97-AF65-F5344CB8AC3E}">
        <p14:creationId xmlns:p14="http://schemas.microsoft.com/office/powerpoint/2010/main" val="2802874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1D76769E-C829-4283-B80E-CB90D995C291}" type="slidenum">
              <a:rPr lang="en-US" smtClean="0"/>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54063"/>
            <a:ext cx="4953000" cy="3716337"/>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dirty="0"/>
              <a:t>B.E. Aeronautical</a:t>
            </a:r>
          </a:p>
          <a:p>
            <a:pPr marL="285750" indent="-285750">
              <a:buFont typeface="Arial" panose="020B0604020202020204" pitchFamily="34" charset="0"/>
              <a:buChar char="•"/>
            </a:pPr>
            <a:r>
              <a:rPr lang="en-AU" sz="1200" dirty="0" err="1"/>
              <a:t>M.Sc</a:t>
            </a:r>
            <a:r>
              <a:rPr lang="en-AU" sz="1200" dirty="0"/>
              <a:t> Aero, flight test</a:t>
            </a:r>
          </a:p>
          <a:p>
            <a:pPr marL="285750" indent="-285750">
              <a:buFont typeface="Arial" panose="020B0604020202020204" pitchFamily="34" charset="0"/>
              <a:buChar char="•"/>
            </a:pPr>
            <a:r>
              <a:rPr lang="en-AU" sz="1200" dirty="0"/>
              <a:t>USA FAA DER FAR 23 certification</a:t>
            </a:r>
          </a:p>
          <a:p>
            <a:pPr marL="285750" indent="-285750">
              <a:buFont typeface="Arial" panose="020B0604020202020204" pitchFamily="34" charset="0"/>
              <a:buChar char="•"/>
            </a:pPr>
            <a:r>
              <a:rPr lang="en-AU" sz="1200" dirty="0"/>
              <a:t>USA FAA approved test pilot</a:t>
            </a:r>
          </a:p>
          <a:p>
            <a:pPr marL="285750" indent="-285750">
              <a:buFont typeface="Arial" panose="020B0604020202020204" pitchFamily="34" charset="0"/>
              <a:buChar char="•"/>
            </a:pPr>
            <a:r>
              <a:rPr lang="en-AU" sz="1200" dirty="0" err="1"/>
              <a:t>Aviat</a:t>
            </a:r>
            <a:r>
              <a:rPr lang="en-AU" sz="1200" dirty="0"/>
              <a:t> Aircraft - Vice President Engineering</a:t>
            </a:r>
          </a:p>
          <a:p>
            <a:pPr marL="285750" indent="-285750">
              <a:buFont typeface="Arial" panose="020B0604020202020204" pitchFamily="34" charset="0"/>
              <a:buChar char="•"/>
            </a:pPr>
            <a:r>
              <a:rPr lang="en-AU" sz="1200" dirty="0"/>
              <a:t>Boeing Australia - Chief Engineer</a:t>
            </a:r>
          </a:p>
          <a:p>
            <a:pPr marL="285750" indent="-285750">
              <a:buFont typeface="Arial" panose="020B0604020202020204" pitchFamily="34" charset="0"/>
              <a:buChar char="•"/>
            </a:pPr>
            <a:r>
              <a:rPr lang="en-AU" sz="1200" dirty="0"/>
              <a:t>Developed RMIT course – flight test engineering</a:t>
            </a:r>
          </a:p>
          <a:p>
            <a:pPr marL="285750" indent="-285750">
              <a:buFont typeface="Arial" panose="020B0604020202020204" pitchFamily="34" charset="0"/>
              <a:buChar char="•"/>
            </a:pPr>
            <a:r>
              <a:rPr lang="en-AU" sz="1200" dirty="0"/>
              <a:t>Grade 1 Flight Instructor</a:t>
            </a:r>
            <a:endParaRPr lang="en-AU" dirty="0"/>
          </a:p>
        </p:txBody>
      </p:sp>
      <p:sp>
        <p:nvSpPr>
          <p:cNvPr id="4" name="Date Placeholder 3"/>
          <p:cNvSpPr>
            <a:spLocks noGrp="1"/>
          </p:cNvSpPr>
          <p:nvPr>
            <p:ph type="dt" idx="1"/>
          </p:nvPr>
        </p:nvSpPr>
        <p:spPr/>
        <p:txBody>
          <a:bodyPr/>
          <a:lstStyle/>
          <a:p>
            <a:fld id="{87A43D3B-DD52-4473-BABA-E98CE29C25FE}" type="datetime1">
              <a:rPr lang="en-AU" smtClean="0"/>
              <a:t>8/03/2026</a:t>
            </a:fld>
            <a:endParaRPr lang="en-AU"/>
          </a:p>
        </p:txBody>
      </p:sp>
      <p:sp>
        <p:nvSpPr>
          <p:cNvPr id="5" name="Footer Placeholder 4"/>
          <p:cNvSpPr>
            <a:spLocks noGrp="1"/>
          </p:cNvSpPr>
          <p:nvPr>
            <p:ph type="ftr" sz="quarter" idx="4"/>
          </p:nvPr>
        </p:nvSpPr>
        <p:spPr/>
        <p:txBody>
          <a:bodyPr/>
          <a:lstStyle/>
          <a:p>
            <a:endParaRPr lang="en-AU"/>
          </a:p>
        </p:txBody>
      </p:sp>
      <p:sp>
        <p:nvSpPr>
          <p:cNvPr id="6" name="Slide Number Placeholder 5"/>
          <p:cNvSpPr>
            <a:spLocks noGrp="1"/>
          </p:cNvSpPr>
          <p:nvPr>
            <p:ph type="sldNum" sz="quarter" idx="5"/>
          </p:nvPr>
        </p:nvSpPr>
        <p:spPr/>
        <p:txBody>
          <a:bodyPr/>
          <a:lstStyle/>
          <a:p>
            <a:fld id="{A38CCC7E-4772-4FBA-8DA6-563E23F7B08B}" type="slidenum">
              <a:rPr lang="en-AU" smtClean="0"/>
              <a:t>2</a:t>
            </a:fld>
            <a:endParaRPr lang="en-AU"/>
          </a:p>
        </p:txBody>
      </p:sp>
    </p:spTree>
    <p:extLst>
      <p:ext uri="{BB962C8B-B14F-4D97-AF65-F5344CB8AC3E}">
        <p14:creationId xmlns:p14="http://schemas.microsoft.com/office/powerpoint/2010/main" val="4105433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0F86ACF-82EA-4CB1-9C7A-3EAEA66DA3C8}"/>
              </a:ext>
            </a:extLst>
          </p:cNvPr>
          <p:cNvSpPr>
            <a:spLocks noGrp="1" noChangeArrowheads="1"/>
          </p:cNvSpPr>
          <p:nvPr>
            <p:ph type="sldNum"/>
          </p:nvPr>
        </p:nvSpPr>
        <p:spPr>
          <a:ln/>
        </p:spPr>
        <p:txBody>
          <a:bodyPr/>
          <a:lstStyle/>
          <a:p>
            <a:fld id="{F5F382A4-6A10-41B8-A345-72B805E202C7}" type="slidenum">
              <a:rPr lang="en-AU" altLang="en-US"/>
              <a:pPr/>
              <a:t>41</a:t>
            </a:fld>
            <a:endParaRPr lang="en-AU" altLang="en-US"/>
          </a:p>
        </p:txBody>
      </p:sp>
      <p:sp>
        <p:nvSpPr>
          <p:cNvPr id="57345" name="Rectangle 1">
            <a:extLst>
              <a:ext uri="{FF2B5EF4-FFF2-40B4-BE49-F238E27FC236}">
                <a16:creationId xmlns:a16="http://schemas.microsoft.com/office/drawing/2014/main" id="{202A9A4E-9418-45DB-93FB-AF87956CC33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Text Box 2">
            <a:extLst>
              <a:ext uri="{FF2B5EF4-FFF2-40B4-BE49-F238E27FC236}">
                <a16:creationId xmlns:a16="http://schemas.microsoft.com/office/drawing/2014/main" id="{1AA2F063-7EA1-4156-8CD0-D6CCE1DB21EC}"/>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ea typeface="SimSun" panose="02010600030101010101" pitchFamily="2" charset="-122"/>
              </a:rPr>
              <a:t>When you get your score sheets see what the judges have written as a guide for you to fix next time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1D76769E-C829-4283-B80E-CB90D995C291}" type="slidenum">
              <a:rPr lang="en-US" smtClean="0"/>
              <a:pPr/>
              <a:t>42</a:t>
            </a:fld>
            <a:endParaRPr lang="en-US"/>
          </a:p>
        </p:txBody>
      </p:sp>
    </p:spTree>
    <p:extLst>
      <p:ext uri="{BB962C8B-B14F-4D97-AF65-F5344CB8AC3E}">
        <p14:creationId xmlns:p14="http://schemas.microsoft.com/office/powerpoint/2010/main" val="844394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D76769E-C829-4283-B80E-CB90D995C291}" type="slidenum">
              <a:rPr lang="en-US" smtClean="0"/>
              <a:pPr/>
              <a:t>43</a:t>
            </a:fld>
            <a:endParaRPr lang="en-US"/>
          </a:p>
        </p:txBody>
      </p:sp>
    </p:spTree>
    <p:extLst>
      <p:ext uri="{BB962C8B-B14F-4D97-AF65-F5344CB8AC3E}">
        <p14:creationId xmlns:p14="http://schemas.microsoft.com/office/powerpoint/2010/main" val="420572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974E2-4E9B-8FF4-43A6-8744665E7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1B40D-E00B-CC52-0B79-BA8A1B1A3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E950D-B66D-B454-73C0-BF88C467854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29876DE-8D5E-5807-7812-FF97E40A6DA5}"/>
              </a:ext>
            </a:extLst>
          </p:cNvPr>
          <p:cNvSpPr>
            <a:spLocks noGrp="1"/>
          </p:cNvSpPr>
          <p:nvPr>
            <p:ph type="sldNum" sz="quarter" idx="5"/>
          </p:nvPr>
        </p:nvSpPr>
        <p:spPr/>
        <p:txBody>
          <a:bodyPr/>
          <a:lstStyle/>
          <a:p>
            <a:fld id="{1D76769E-C829-4283-B80E-CB90D995C291}" type="slidenum">
              <a:rPr lang="en-US" smtClean="0"/>
              <a:pPr/>
              <a:t>45</a:t>
            </a:fld>
            <a:endParaRPr lang="en-US"/>
          </a:p>
        </p:txBody>
      </p:sp>
    </p:spTree>
    <p:extLst>
      <p:ext uri="{BB962C8B-B14F-4D97-AF65-F5344CB8AC3E}">
        <p14:creationId xmlns:p14="http://schemas.microsoft.com/office/powerpoint/2010/main" val="3591626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54063"/>
            <a:ext cx="4953000" cy="3716337"/>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idx="10"/>
          </p:nvPr>
        </p:nvSpPr>
        <p:spPr/>
        <p:txBody>
          <a:bodyPr/>
          <a:lstStyle/>
          <a:p>
            <a:pPr>
              <a:defRPr/>
            </a:pPr>
            <a:fld id="{2EE4B895-DEE4-4D9C-ACC2-0DDA169376F9}" type="slidenum">
              <a:rPr lang="en-US" smtClean="0"/>
              <a:pPr>
                <a:defRPr/>
              </a:pPr>
              <a:t>10</a:t>
            </a:fld>
            <a:endParaRPr lang="en-US"/>
          </a:p>
        </p:txBody>
      </p:sp>
    </p:spTree>
    <p:extLst>
      <p:ext uri="{BB962C8B-B14F-4D97-AF65-F5344CB8AC3E}">
        <p14:creationId xmlns:p14="http://schemas.microsoft.com/office/powerpoint/2010/main" val="2161747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1D76769E-C829-4283-B80E-CB90D995C291}" type="slidenum">
              <a:rPr lang="en-US" smtClean="0"/>
              <a:pPr/>
              <a:t>13</a:t>
            </a:fld>
            <a:endParaRPr lang="en-US"/>
          </a:p>
        </p:txBody>
      </p:sp>
    </p:spTree>
    <p:extLst>
      <p:ext uri="{BB962C8B-B14F-4D97-AF65-F5344CB8AC3E}">
        <p14:creationId xmlns:p14="http://schemas.microsoft.com/office/powerpoint/2010/main" val="210857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1D76769E-C829-4283-B80E-CB90D995C291}" type="slidenum">
              <a:rPr lang="en-US" smtClean="0"/>
              <a:pPr/>
              <a:t>14</a:t>
            </a:fld>
            <a:endParaRPr lang="en-US"/>
          </a:p>
        </p:txBody>
      </p:sp>
    </p:spTree>
    <p:extLst>
      <p:ext uri="{BB962C8B-B14F-4D97-AF65-F5344CB8AC3E}">
        <p14:creationId xmlns:p14="http://schemas.microsoft.com/office/powerpoint/2010/main" val="3048719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19163" y="754063"/>
            <a:ext cx="4953000" cy="3716337"/>
          </a:xfrm>
        </p:spPr>
      </p:sp>
      <p:sp>
        <p:nvSpPr>
          <p:cNvPr id="36867" name="Notes Placeholder 2"/>
          <p:cNvSpPr>
            <a:spLocks noGrp="1"/>
          </p:cNvSpPr>
          <p:nvPr>
            <p:ph type="body" idx="1"/>
          </p:nvPr>
        </p:nvSpPr>
        <p:spPr>
          <a:noFill/>
          <a:ln/>
        </p:spPr>
        <p:txBody>
          <a:bodyPr/>
          <a:lstStyle/>
          <a:p>
            <a:endParaRPr lang="en-AU" dirty="0">
              <a:latin typeface="Times New Roman" pitchFamily="18" charset="0"/>
            </a:endParaRPr>
          </a:p>
        </p:txBody>
      </p:sp>
      <p:sp>
        <p:nvSpPr>
          <p:cNvPr id="4" name="Slide Number Placeholder 3"/>
          <p:cNvSpPr>
            <a:spLocks noGrp="1"/>
          </p:cNvSpPr>
          <p:nvPr>
            <p:ph type="sldNum" sz="quarter"/>
          </p:nvPr>
        </p:nvSpPr>
        <p:spPr/>
        <p:txBody>
          <a:bodyPr/>
          <a:lstStyle/>
          <a:p>
            <a:pPr>
              <a:defRPr/>
            </a:pPr>
            <a:fld id="{FEE551BB-AB4F-4D04-BA39-205AD58C89BC}" type="slidenum">
              <a:rPr lang="en-US" smtClean="0"/>
              <a:pPr>
                <a:defRPr/>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19163" y="754063"/>
            <a:ext cx="4953000" cy="3716337"/>
          </a:xfrm>
        </p:spPr>
      </p:sp>
      <p:sp>
        <p:nvSpPr>
          <p:cNvPr id="36867" name="Notes Placeholder 2"/>
          <p:cNvSpPr>
            <a:spLocks noGrp="1"/>
          </p:cNvSpPr>
          <p:nvPr>
            <p:ph type="body" idx="1"/>
          </p:nvPr>
        </p:nvSpPr>
        <p:spPr>
          <a:noFill/>
          <a:ln/>
        </p:spPr>
        <p:txBody>
          <a:bodyPr/>
          <a:lstStyle/>
          <a:p>
            <a:endParaRPr lang="en-AU" dirty="0">
              <a:latin typeface="Times New Roman" pitchFamily="18" charset="0"/>
            </a:endParaRPr>
          </a:p>
        </p:txBody>
      </p:sp>
      <p:sp>
        <p:nvSpPr>
          <p:cNvPr id="4" name="Slide Number Placeholder 3"/>
          <p:cNvSpPr>
            <a:spLocks noGrp="1"/>
          </p:cNvSpPr>
          <p:nvPr>
            <p:ph type="sldNum" sz="quarter"/>
          </p:nvPr>
        </p:nvSpPr>
        <p:spPr/>
        <p:txBody>
          <a:bodyPr/>
          <a:lstStyle/>
          <a:p>
            <a:pPr>
              <a:defRPr/>
            </a:pPr>
            <a:fld id="{FEE551BB-AB4F-4D04-BA39-205AD58C89BC}" type="slidenum">
              <a:rPr lang="en-US" smtClean="0"/>
              <a:pPr>
                <a:defRPr/>
              </a:pPr>
              <a:t>18</a:t>
            </a:fld>
            <a:endParaRPr lang="en-US"/>
          </a:p>
        </p:txBody>
      </p:sp>
    </p:spTree>
    <p:extLst>
      <p:ext uri="{BB962C8B-B14F-4D97-AF65-F5344CB8AC3E}">
        <p14:creationId xmlns:p14="http://schemas.microsoft.com/office/powerpoint/2010/main" val="1269801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19163" y="754063"/>
            <a:ext cx="4953000" cy="3716337"/>
          </a:xfrm>
        </p:spPr>
      </p:sp>
      <p:sp>
        <p:nvSpPr>
          <p:cNvPr id="36867" name="Notes Placeholder 2"/>
          <p:cNvSpPr>
            <a:spLocks noGrp="1"/>
          </p:cNvSpPr>
          <p:nvPr>
            <p:ph type="body" idx="1"/>
          </p:nvPr>
        </p:nvSpPr>
        <p:spPr>
          <a:noFill/>
          <a:ln/>
        </p:spPr>
        <p:txBody>
          <a:bodyPr/>
          <a:lstStyle/>
          <a:p>
            <a:endParaRPr lang="en-AU" dirty="0">
              <a:latin typeface="Times New Roman" pitchFamily="18" charset="0"/>
            </a:endParaRPr>
          </a:p>
        </p:txBody>
      </p:sp>
      <p:sp>
        <p:nvSpPr>
          <p:cNvPr id="4" name="Slide Number Placeholder 3"/>
          <p:cNvSpPr>
            <a:spLocks noGrp="1"/>
          </p:cNvSpPr>
          <p:nvPr>
            <p:ph type="sldNum" sz="quarter"/>
          </p:nvPr>
        </p:nvSpPr>
        <p:spPr/>
        <p:txBody>
          <a:bodyPr/>
          <a:lstStyle/>
          <a:p>
            <a:pPr>
              <a:defRPr/>
            </a:pPr>
            <a:fld id="{FEE551BB-AB4F-4D04-BA39-205AD58C89BC}" type="slidenum">
              <a:rPr lang="en-US" smtClean="0"/>
              <a:pPr>
                <a:defRPr/>
              </a:pPr>
              <a:t>19</a:t>
            </a:fld>
            <a:endParaRPr lang="en-US"/>
          </a:p>
        </p:txBody>
      </p:sp>
    </p:spTree>
    <p:extLst>
      <p:ext uri="{BB962C8B-B14F-4D97-AF65-F5344CB8AC3E}">
        <p14:creationId xmlns:p14="http://schemas.microsoft.com/office/powerpoint/2010/main" val="164360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63376844-6785-4295-93C5-4CE807542817}"/>
              </a:ext>
            </a:extLst>
          </p:cNvPr>
          <p:cNvSpPr>
            <a:spLocks noGrp="1" noChangeArrowheads="1"/>
          </p:cNvSpPr>
          <p:nvPr>
            <p:ph type="sldNum"/>
          </p:nvPr>
        </p:nvSpPr>
        <p:spPr>
          <a:ln/>
        </p:spPr>
        <p:txBody>
          <a:bodyPr/>
          <a:lstStyle/>
          <a:p>
            <a:fld id="{F1F39A0F-BDB2-494A-9AF0-9F3D2318A255}" type="slidenum">
              <a:rPr lang="en-AU" altLang="en-US"/>
              <a:pPr/>
              <a:t>20</a:t>
            </a:fld>
            <a:endParaRPr lang="en-AU" altLang="en-US"/>
          </a:p>
        </p:txBody>
      </p:sp>
      <p:sp>
        <p:nvSpPr>
          <p:cNvPr id="39937" name="Rectangle 1">
            <a:extLst>
              <a:ext uri="{FF2B5EF4-FFF2-40B4-BE49-F238E27FC236}">
                <a16:creationId xmlns:a16="http://schemas.microsoft.com/office/drawing/2014/main" id="{A2D0DD8C-1DE7-4715-B705-3D0CF003241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B8E998E6-0166-47F8-B22B-9EC42C2B106A}"/>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ea typeface="SimSun" panose="02010600030101010101" pitchFamily="2" charset="-122"/>
              </a:rPr>
              <a:t>Prepare your aircraft. You need an LLL (Loudenslager Line Layer), sighting device or</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ea typeface="SimSun" panose="02010600030101010101" pitchFamily="2" charset="-122"/>
              </a:rPr>
              <a:t>whatever. A very basic one is simply lines drawn on the side window using a white-board</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ea typeface="SimSun" panose="02010600030101010101" pitchFamily="2" charset="-122"/>
              </a:rPr>
              <a:t>marker. Align them with the Zero Lift Axis.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ea typeface="SimSun" panose="02010600030101010101" pitchFamily="2" charset="-122"/>
              </a:rPr>
              <a:t>http://www.aerobatics.org.uk/judging/judging-zla1.htm</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ea typeface="SimSun" panose="02010600030101010101" pitchFamily="2" charset="-122"/>
              </a:rPr>
              <a:t>The Decathlon has a ZLA of what?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AU" altLang="en-US">
              <a:ea typeface="SimSun" panose="02010600030101010101" pitchFamily="2" charset="-122"/>
            </a:endParaRP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ea typeface="SimSun" panose="02010600030101010101" pitchFamily="2" charset="-122"/>
              </a:rPr>
              <a:t>Airfoil section is NACA 1412. Its zero lift angle is about -1 deg.</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ea typeface="SimSun" panose="02010600030101010101" pitchFamily="2" charset="-122"/>
              </a:rPr>
              <a:t>Wing is set at 1.5 deg on the fuselage.</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ea typeface="SimSun" panose="02010600030101010101" pitchFamily="2" charset="-122"/>
              </a:rPr>
              <a:t>So, the Zero Lift Axis is -2.5 deg, let’s say -2 or 3 deg nose-down compared</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ea typeface="SimSun" panose="02010600030101010101" pitchFamily="2" charset="-122"/>
              </a:rPr>
              <a:t>to the fuselage reference line.</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altLang="en-US">
                <a:ea typeface="SimSun" panose="02010600030101010101" pitchFamily="2" charset="-122"/>
              </a:rPr>
              <a:t>Hopefully the judges also knowthat!</a:t>
            </a:r>
          </a:p>
        </p:txBody>
      </p:sp>
    </p:spTree>
    <p:extLst>
      <p:ext uri="{BB962C8B-B14F-4D97-AF65-F5344CB8AC3E}">
        <p14:creationId xmlns:p14="http://schemas.microsoft.com/office/powerpoint/2010/main" val="1211486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451" name="Group 450"/>
          <p:cNvGrpSpPr/>
          <p:nvPr/>
        </p:nvGrpSpPr>
        <p:grpSpPr>
          <a:xfrm>
            <a:off x="0" y="0"/>
            <a:ext cx="9555163" cy="6853238"/>
            <a:chOff x="1524000" y="0"/>
            <a:chExt cx="9555163" cy="6853238"/>
          </a:xfrm>
        </p:grpSpPr>
        <p:sp>
          <p:nvSpPr>
            <p:cNvPr id="452"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3"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4"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5"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6"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7"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8"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9"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0"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1"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62"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3"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4"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5"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6"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7"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1283114" y="1168329"/>
            <a:ext cx="6586124" cy="4537816"/>
            <a:chOff x="1283114" y="1168329"/>
            <a:chExt cx="6586124" cy="4537816"/>
          </a:xfrm>
        </p:grpSpPr>
        <p:sp>
          <p:nvSpPr>
            <p:cNvPr id="39" name="Rectangle 38"/>
            <p:cNvSpPr/>
            <p:nvPr/>
          </p:nvSpPr>
          <p:spPr>
            <a:xfrm>
              <a:off x="1283114" y="1168329"/>
              <a:ext cx="658612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283114" y="1973001"/>
              <a:ext cx="658612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1" name="Isosceles Triangle 39"/>
            <p:cNvSpPr/>
            <p:nvPr/>
          </p:nvSpPr>
          <p:spPr>
            <a:xfrm rot="10800000">
              <a:off x="4362524" y="5355082"/>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59091" y="2055278"/>
            <a:ext cx="6428445" cy="1810636"/>
          </a:xfrm>
        </p:spPr>
        <p:txBody>
          <a:bodyPr bIns="0" anchor="b">
            <a:normAutofit/>
          </a:bodyPr>
          <a:lstStyle>
            <a:lvl1pPr algn="ctr">
              <a:lnSpc>
                <a:spcPct val="80000"/>
              </a:lnSpc>
              <a:defRPr sz="480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59091" y="3941492"/>
            <a:ext cx="6428445" cy="1334120"/>
          </a:xfrm>
        </p:spPr>
        <p:txBody>
          <a:bodyPr tIns="0">
            <a:normAutofit/>
          </a:bodyPr>
          <a:lstStyle>
            <a:lvl1pPr marL="0" indent="0" algn="ctr">
              <a:lnSpc>
                <a:spcPct val="100000"/>
              </a:lnSpc>
              <a:buNone/>
              <a:defRPr sz="1800" b="0">
                <a:solidFill>
                  <a:srgbClr val="FFFE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40080" y="320040"/>
            <a:ext cx="2743200" cy="320040"/>
          </a:xfrm>
        </p:spPr>
        <p:txBody>
          <a:bodyPr vert="horz" lIns="91440" tIns="45720" rIns="91440" bIns="45720" rtlCol="0" anchor="ctr"/>
          <a:lstStyle>
            <a:lvl1pPr>
              <a:defRPr lang="en-US"/>
            </a:lvl1pPr>
          </a:lstStyle>
          <a:p>
            <a:fld id="{E6E13C79-1C97-4B32-B2AE-1A69C169643E}" type="datetime2">
              <a:rPr lang="en-US" smtClean="0"/>
              <a:pPr/>
              <a:t>Sunday, March 8, 2026</a:t>
            </a:fld>
            <a:endParaRPr lang="en-US" dirty="0">
              <a:solidFill>
                <a:srgbClr val="FFFFFF"/>
              </a:solidFill>
            </a:endParaRPr>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endParaRPr lang="en-US">
              <a:solidFill>
                <a:schemeClr val="accent1">
                  <a:tint val="20000"/>
                </a:schemeClr>
              </a:solidFill>
            </a:endParaRPr>
          </a:p>
        </p:txBody>
      </p:sp>
      <p:sp>
        <p:nvSpPr>
          <p:cNvPr id="6" name="Slide Number Placeholder 5"/>
          <p:cNvSpPr>
            <a:spLocks noGrp="1"/>
          </p:cNvSpPr>
          <p:nvPr>
            <p:ph type="sldNum" sz="quarter" idx="12"/>
          </p:nvPr>
        </p:nvSpPr>
        <p:spPr>
          <a:xfrm>
            <a:off x="7808976" y="320040"/>
            <a:ext cx="685800" cy="320040"/>
          </a:xfrm>
        </p:spPr>
        <p:txBody>
          <a:bodyPr/>
          <a:lstStyle/>
          <a:p>
            <a:fld id="{45292C34-3E5E-4BA5-AF54-F1601B144FB0}" type="slidenum">
              <a:rPr lang="en-US" smtClean="0"/>
              <a:pPr/>
              <a:t>‹#›</a:t>
            </a:fld>
            <a:endParaRPr lang="en-US" dirty="0">
              <a:solidFill>
                <a:srgbClr val="FFFFFF"/>
              </a:solidFill>
            </a:endParaRPr>
          </a:p>
        </p:txBody>
      </p:sp>
    </p:spTree>
    <p:extLst>
      <p:ext uri="{BB962C8B-B14F-4D97-AF65-F5344CB8AC3E}">
        <p14:creationId xmlns:p14="http://schemas.microsoft.com/office/powerpoint/2010/main" val="230171935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85" name="Group 84"/>
          <p:cNvGrpSpPr/>
          <p:nvPr/>
        </p:nvGrpSpPr>
        <p:grpSpPr>
          <a:xfrm>
            <a:off x="-286226" y="0"/>
            <a:ext cx="9421759" cy="6858001"/>
            <a:chOff x="1243013" y="0"/>
            <a:chExt cx="9402763" cy="6858001"/>
          </a:xfrm>
        </p:grpSpPr>
        <p:sp>
          <p:nvSpPr>
            <p:cNvPr id="8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3"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p:cNvGrpSpPr/>
          <p:nvPr/>
        </p:nvGrpSpPr>
        <p:grpSpPr>
          <a:xfrm>
            <a:off x="640080" y="1699589"/>
            <a:ext cx="3286552" cy="3470421"/>
            <a:chOff x="640080" y="1699589"/>
            <a:chExt cx="3286552" cy="3470421"/>
          </a:xfrm>
        </p:grpSpPr>
        <p:sp>
          <p:nvSpPr>
            <p:cNvPr id="42" name="Rectangle 41"/>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3786" y="2349926"/>
            <a:ext cx="3113815" cy="2472774"/>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415686" y="794719"/>
            <a:ext cx="4095643"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0E14BF-C004-4398-9186-5EE680724D95}" type="datetime2">
              <a:rPr lang="en-US" smtClean="0"/>
              <a:pPr/>
              <a:t>Sunday, March 8, 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92C34-3E5E-4BA5-AF54-F1601B144FB0}" type="slidenum">
              <a:rPr lang="en-US" sz="1400" smtClean="0">
                <a:solidFill>
                  <a:schemeClr val="tx2">
                    <a:shade val="50000"/>
                  </a:schemeClr>
                </a:solidFill>
              </a:rPr>
              <a:pPr/>
              <a:t>‹#›</a:t>
            </a:fld>
            <a:endParaRPr lang="en-US"/>
          </a:p>
        </p:txBody>
      </p:sp>
    </p:spTree>
    <p:extLst>
      <p:ext uri="{BB962C8B-B14F-4D97-AF65-F5344CB8AC3E}">
        <p14:creationId xmlns:p14="http://schemas.microsoft.com/office/powerpoint/2010/main" val="708674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51" name="Group 50"/>
          <p:cNvGrpSpPr/>
          <p:nvPr/>
        </p:nvGrpSpPr>
        <p:grpSpPr>
          <a:xfrm flipH="1">
            <a:off x="0" y="0"/>
            <a:ext cx="9421759" cy="6858001"/>
            <a:chOff x="1243013" y="0"/>
            <a:chExt cx="9402763" cy="6858001"/>
          </a:xfrm>
        </p:grpSpPr>
        <p:sp>
          <p:nvSpPr>
            <p:cNvPr id="5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5" name="Group 84"/>
          <p:cNvGrpSpPr/>
          <p:nvPr/>
        </p:nvGrpSpPr>
        <p:grpSpPr>
          <a:xfrm>
            <a:off x="5228134" y="1699589"/>
            <a:ext cx="3286552" cy="3470421"/>
            <a:chOff x="640080" y="1699589"/>
            <a:chExt cx="3286552" cy="3470421"/>
          </a:xfrm>
        </p:grpSpPr>
        <p:sp>
          <p:nvSpPr>
            <p:cNvPr id="86" name="Rectangle 85"/>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313609" y="2349924"/>
            <a:ext cx="3112047" cy="2464951"/>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43258" y="802808"/>
            <a:ext cx="4118291" cy="52548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0080" y="320040"/>
            <a:ext cx="2743200" cy="320040"/>
          </a:xfrm>
        </p:spPr>
        <p:txBody>
          <a:bodyPr/>
          <a:lstStyle/>
          <a:p>
            <a:fld id="{D10E14BF-C004-4398-9186-5EE680724D95}" type="datetime2">
              <a:rPr lang="en-US" smtClean="0"/>
              <a:pPr/>
              <a:t>Sunday, March 8, 2026</a:t>
            </a:fld>
            <a:endParaRPr lang="en-US"/>
          </a:p>
        </p:txBody>
      </p:sp>
      <p:sp>
        <p:nvSpPr>
          <p:cNvPr id="5" name="Footer Placeholder 4"/>
          <p:cNvSpPr>
            <a:spLocks noGrp="1"/>
          </p:cNvSpPr>
          <p:nvPr>
            <p:ph type="ftr" sz="quarter" idx="11"/>
          </p:nvPr>
        </p:nvSpPr>
        <p:spPr>
          <a:xfrm>
            <a:off x="640080" y="6227064"/>
            <a:ext cx="7854696" cy="320040"/>
          </a:xfrm>
        </p:spPr>
        <p:txBody>
          <a:bodyPr/>
          <a:lstStyle/>
          <a:p>
            <a:endParaRPr lang="en-US"/>
          </a:p>
        </p:txBody>
      </p:sp>
      <p:sp>
        <p:nvSpPr>
          <p:cNvPr id="6" name="Slide Number Placeholder 5"/>
          <p:cNvSpPr>
            <a:spLocks noGrp="1"/>
          </p:cNvSpPr>
          <p:nvPr>
            <p:ph type="sldNum" sz="quarter" idx="12"/>
          </p:nvPr>
        </p:nvSpPr>
        <p:spPr>
          <a:xfrm>
            <a:off x="7808976" y="320040"/>
            <a:ext cx="685800" cy="320040"/>
          </a:xfrm>
        </p:spPr>
        <p:txBody>
          <a:bodyPr/>
          <a:lstStyle/>
          <a:p>
            <a:fld id="{45292C34-3E5E-4BA5-AF54-F1601B144FB0}" type="slidenum">
              <a:rPr lang="en-US" sz="1400" smtClean="0">
                <a:solidFill>
                  <a:schemeClr val="tx2">
                    <a:shade val="50000"/>
                  </a:schemeClr>
                </a:solidFill>
              </a:rPr>
              <a:pPr/>
              <a:t>‹#›</a:t>
            </a:fld>
            <a:endParaRPr lang="en-US"/>
          </a:p>
        </p:txBody>
      </p:sp>
    </p:spTree>
    <p:extLst>
      <p:ext uri="{BB962C8B-B14F-4D97-AF65-F5344CB8AC3E}">
        <p14:creationId xmlns:p14="http://schemas.microsoft.com/office/powerpoint/2010/main" val="3435070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8762E-1E89-4388-AD96-A434FCB6620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514E27B-DFAE-444A-BBC5-5C6654B36C85}"/>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182FE8B-6F52-4874-9247-9D92DF2DCF9A}"/>
              </a:ext>
            </a:extLst>
          </p:cNvPr>
          <p:cNvSpPr>
            <a:spLocks noGrp="1"/>
          </p:cNvSpPr>
          <p:nvPr>
            <p:ph type="ftr" idx="11"/>
          </p:nvPr>
        </p:nvSpPr>
        <p:spPr/>
        <p:txBody>
          <a:bodyPr/>
          <a:lstStyle>
            <a:lvl1pPr>
              <a:defRPr/>
            </a:lvl1pPr>
          </a:lstStyle>
          <a:p>
            <a:fld id="{4026DB8B-50B6-45F9-9045-7FFA9E93B2AC}" type="slidenum">
              <a:rPr lang="en-US" altLang="en-US"/>
              <a:pPr/>
              <a:t>‹#›</a:t>
            </a:fld>
            <a:endParaRPr lang="en-US" altLang="en-US"/>
          </a:p>
        </p:txBody>
      </p:sp>
      <p:sp>
        <p:nvSpPr>
          <p:cNvPr id="5" name="Slide Number Placeholder 4">
            <a:extLst>
              <a:ext uri="{FF2B5EF4-FFF2-40B4-BE49-F238E27FC236}">
                <a16:creationId xmlns:a16="http://schemas.microsoft.com/office/drawing/2014/main" id="{7B139C2C-CCC6-4816-9220-5EC0500BA935}"/>
              </a:ext>
            </a:extLst>
          </p:cNvPr>
          <p:cNvSpPr>
            <a:spLocks noGrp="1"/>
          </p:cNvSpPr>
          <p:nvPr>
            <p:ph type="sldNum" idx="12"/>
          </p:nvPr>
        </p:nvSpPr>
        <p:spPr/>
        <p:txBody>
          <a:bodyPr/>
          <a:lstStyle>
            <a:lvl1pPr>
              <a:defRPr/>
            </a:lvl1pPr>
          </a:lstStyle>
          <a:p>
            <a:fld id="{D12F35BD-BA2C-4E62-9826-625B3AE8D5D1}" type="slidenum">
              <a:rPr lang="en-US" altLang="en-US"/>
              <a:pPr/>
              <a:t>‹#›</a:t>
            </a:fld>
            <a:endParaRPr lang="en-US" altLang="en-US"/>
          </a:p>
        </p:txBody>
      </p:sp>
    </p:spTree>
    <p:extLst>
      <p:ext uri="{BB962C8B-B14F-4D97-AF65-F5344CB8AC3E}">
        <p14:creationId xmlns:p14="http://schemas.microsoft.com/office/powerpoint/2010/main" val="1605808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61D0A-D680-4EB9-863E-A72EBA67BED3}"/>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DAF89B8-04A0-4D83-BF89-35519F33DCC6}"/>
              </a:ext>
            </a:extLst>
          </p:cNvPr>
          <p:cNvSpPr>
            <a:spLocks noGrp="1"/>
          </p:cNvSpPr>
          <p:nvPr>
            <p:ph type="ftr" idx="11"/>
          </p:nvPr>
        </p:nvSpPr>
        <p:spPr/>
        <p:txBody>
          <a:bodyPr/>
          <a:lstStyle>
            <a:lvl1pPr>
              <a:defRPr/>
            </a:lvl1pPr>
          </a:lstStyle>
          <a:p>
            <a:fld id="{91D624DB-22E3-4BEA-9098-F13854BE7564}" type="slidenum">
              <a:rPr lang="en-US" altLang="en-US"/>
              <a:pPr/>
              <a:t>‹#›</a:t>
            </a:fld>
            <a:endParaRPr lang="en-US" altLang="en-US"/>
          </a:p>
        </p:txBody>
      </p:sp>
      <p:sp>
        <p:nvSpPr>
          <p:cNvPr id="4" name="Slide Number Placeholder 3">
            <a:extLst>
              <a:ext uri="{FF2B5EF4-FFF2-40B4-BE49-F238E27FC236}">
                <a16:creationId xmlns:a16="http://schemas.microsoft.com/office/drawing/2014/main" id="{C4A60D4C-3114-45D5-8040-F8AA33D97E0E}"/>
              </a:ext>
            </a:extLst>
          </p:cNvPr>
          <p:cNvSpPr>
            <a:spLocks noGrp="1"/>
          </p:cNvSpPr>
          <p:nvPr>
            <p:ph type="sldNum" idx="12"/>
          </p:nvPr>
        </p:nvSpPr>
        <p:spPr/>
        <p:txBody>
          <a:bodyPr/>
          <a:lstStyle>
            <a:lvl1pPr>
              <a:defRPr/>
            </a:lvl1pPr>
          </a:lstStyle>
          <a:p>
            <a:fld id="{EE4F42B2-ACC5-4B4E-816E-BB90E2DA9109}" type="slidenum">
              <a:rPr lang="en-US" altLang="en-US"/>
              <a:pPr/>
              <a:t>‹#›</a:t>
            </a:fld>
            <a:endParaRPr lang="en-US" altLang="en-US"/>
          </a:p>
        </p:txBody>
      </p:sp>
    </p:spTree>
    <p:extLst>
      <p:ext uri="{BB962C8B-B14F-4D97-AF65-F5344CB8AC3E}">
        <p14:creationId xmlns:p14="http://schemas.microsoft.com/office/powerpoint/2010/main" val="1761184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3E76-D77C-4935-8CC3-AAFFB39392B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4F7668B-D895-450F-8A59-92BDCA6607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D85E720-B6D2-4436-BB6C-55FDCB0BFB6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11B3065-FD23-4EF1-BE8A-D50AFEDAD225}"/>
              </a:ext>
            </a:extLst>
          </p:cNvPr>
          <p:cNvSpPr>
            <a:spLocks noGrp="1"/>
          </p:cNvSpPr>
          <p:nvPr>
            <p:ph type="ftr" idx="11"/>
          </p:nvPr>
        </p:nvSpPr>
        <p:spPr/>
        <p:txBody>
          <a:bodyPr/>
          <a:lstStyle>
            <a:lvl1pPr>
              <a:defRPr/>
            </a:lvl1pPr>
          </a:lstStyle>
          <a:p>
            <a:fld id="{8E8660D9-7688-4F37-96FC-D3B5F756F503}" type="slidenum">
              <a:rPr lang="en-US" altLang="en-US"/>
              <a:pPr/>
              <a:t>‹#›</a:t>
            </a:fld>
            <a:endParaRPr lang="en-US" altLang="en-US"/>
          </a:p>
        </p:txBody>
      </p:sp>
      <p:sp>
        <p:nvSpPr>
          <p:cNvPr id="6" name="Slide Number Placeholder 5">
            <a:extLst>
              <a:ext uri="{FF2B5EF4-FFF2-40B4-BE49-F238E27FC236}">
                <a16:creationId xmlns:a16="http://schemas.microsoft.com/office/drawing/2014/main" id="{F12D6994-C74D-493C-98E1-3EDAF92B285F}"/>
              </a:ext>
            </a:extLst>
          </p:cNvPr>
          <p:cNvSpPr>
            <a:spLocks noGrp="1"/>
          </p:cNvSpPr>
          <p:nvPr>
            <p:ph type="sldNum" idx="12"/>
          </p:nvPr>
        </p:nvSpPr>
        <p:spPr/>
        <p:txBody>
          <a:bodyPr/>
          <a:lstStyle>
            <a:lvl1pPr>
              <a:defRPr/>
            </a:lvl1pPr>
          </a:lstStyle>
          <a:p>
            <a:fld id="{C2BD8465-7427-4D59-892A-737F6272E7CF}" type="slidenum">
              <a:rPr lang="en-US" altLang="en-US"/>
              <a:pPr/>
              <a:t>‹#›</a:t>
            </a:fld>
            <a:endParaRPr lang="en-US" altLang="en-US"/>
          </a:p>
        </p:txBody>
      </p:sp>
    </p:spTree>
    <p:extLst>
      <p:ext uri="{BB962C8B-B14F-4D97-AF65-F5344CB8AC3E}">
        <p14:creationId xmlns:p14="http://schemas.microsoft.com/office/powerpoint/2010/main" val="751806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3"/>
          <p:cNvSpPr>
            <a:spLocks noGrp="1" noChangeArrowheads="1"/>
          </p:cNvSpPr>
          <p:nvPr>
            <p:ph type="dt" idx="10"/>
          </p:nvPr>
        </p:nvSpPr>
        <p:spPr/>
        <p:txBody>
          <a:bodyPr/>
          <a:lstStyle>
            <a:lvl1pPr>
              <a:defRPr/>
            </a:lvl1pPr>
          </a:lstStyle>
          <a:p>
            <a:pPr>
              <a:defRPr/>
            </a:pPr>
            <a:r>
              <a:rPr lang="en-US" dirty="0"/>
              <a:t>APRIL 2020</a:t>
            </a:r>
          </a:p>
        </p:txBody>
      </p:sp>
      <p:sp>
        <p:nvSpPr>
          <p:cNvPr id="4" name="Rectangle 4"/>
          <p:cNvSpPr>
            <a:spLocks noGrp="1" noChangeArrowheads="1"/>
          </p:cNvSpPr>
          <p:nvPr>
            <p:ph type="ftr" idx="11"/>
          </p:nvPr>
        </p:nvSpPr>
        <p:spPr>
          <a:xfrm>
            <a:off x="3126889" y="6377952"/>
            <a:ext cx="3014852" cy="470001"/>
          </a:xfrm>
        </p:spPr>
        <p:txBody>
          <a:bodyPr/>
          <a:lstStyle>
            <a:lvl1pPr>
              <a:defRPr/>
            </a:lvl1pPr>
          </a:lstStyle>
          <a:p>
            <a:pPr>
              <a:defRPr/>
            </a:pPr>
            <a:r>
              <a:rPr lang="en-US" dirty="0"/>
              <a:t>DAVID.PILKINGTON@OZAEROS.COM.AU</a:t>
            </a:r>
          </a:p>
        </p:txBody>
      </p:sp>
      <p:sp>
        <p:nvSpPr>
          <p:cNvPr id="5" name="Rectangle 5"/>
          <p:cNvSpPr>
            <a:spLocks noGrp="1" noChangeArrowheads="1"/>
          </p:cNvSpPr>
          <p:nvPr>
            <p:ph type="sldNum" idx="12"/>
          </p:nvPr>
        </p:nvSpPr>
        <p:spPr/>
        <p:txBody>
          <a:bodyPr/>
          <a:lstStyle>
            <a:lvl1pPr algn="r">
              <a:defRPr/>
            </a:lvl1pPr>
          </a:lstStyle>
          <a:p>
            <a:pPr>
              <a:defRPr/>
            </a:pPr>
            <a:fld id="{10C9B4D8-F555-41D5-8ACF-1212FECE67D2}"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3"/>
          <p:cNvSpPr>
            <a:spLocks noGrp="1" noChangeArrowheads="1"/>
          </p:cNvSpPr>
          <p:nvPr>
            <p:ph type="dt" idx="10"/>
          </p:nvPr>
        </p:nvSpPr>
        <p:spPr/>
        <p:txBody>
          <a:bodyPr/>
          <a:lstStyle>
            <a:lvl1pPr>
              <a:defRPr/>
            </a:lvl1pPr>
          </a:lstStyle>
          <a:p>
            <a:pPr>
              <a:defRPr/>
            </a:pPr>
            <a:r>
              <a:rPr lang="en-US" dirty="0"/>
              <a:t>JUNE 2017</a:t>
            </a:r>
          </a:p>
        </p:txBody>
      </p:sp>
      <p:sp>
        <p:nvSpPr>
          <p:cNvPr id="5" name="Rectangle 4"/>
          <p:cNvSpPr>
            <a:spLocks noGrp="1" noChangeArrowheads="1"/>
          </p:cNvSpPr>
          <p:nvPr>
            <p:ph type="ftr" idx="11"/>
          </p:nvPr>
        </p:nvSpPr>
        <p:spPr/>
        <p:txBody>
          <a:bodyPr/>
          <a:lstStyle>
            <a:lvl1pPr>
              <a:defRPr/>
            </a:lvl1pPr>
          </a:lstStyle>
          <a:p>
            <a:pPr>
              <a:defRPr/>
            </a:pPr>
            <a:r>
              <a:rPr lang="en-US" dirty="0"/>
              <a:t>DAVID.PILKINGTON@OZAEROS.COM</a:t>
            </a:r>
          </a:p>
        </p:txBody>
      </p:sp>
      <p:sp>
        <p:nvSpPr>
          <p:cNvPr id="6" name="Rectangle 5"/>
          <p:cNvSpPr>
            <a:spLocks noGrp="1" noChangeArrowheads="1"/>
          </p:cNvSpPr>
          <p:nvPr>
            <p:ph type="sldNum" idx="12"/>
          </p:nvPr>
        </p:nvSpPr>
        <p:spPr/>
        <p:txBody>
          <a:bodyPr/>
          <a:lstStyle>
            <a:lvl1pPr algn="r">
              <a:defRPr/>
            </a:lvl1pPr>
          </a:lstStyle>
          <a:p>
            <a:pPr>
              <a:defRPr/>
            </a:pPr>
            <a:fld id="{CB570014-EB67-4782-BD3C-5DB6E8470F3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5" name="Group 64"/>
          <p:cNvGrpSpPr/>
          <p:nvPr/>
        </p:nvGrpSpPr>
        <p:grpSpPr>
          <a:xfrm>
            <a:off x="-286226" y="0"/>
            <a:ext cx="9421759" cy="6858001"/>
            <a:chOff x="1243013" y="0"/>
            <a:chExt cx="9402763" cy="6858001"/>
          </a:xfrm>
        </p:grpSpPr>
        <p:sp>
          <p:nvSpPr>
            <p:cNvPr id="6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6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6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6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grpSp>
        <p:nvGrpSpPr>
          <p:cNvPr id="20" name="Group 19"/>
          <p:cNvGrpSpPr/>
          <p:nvPr/>
        </p:nvGrpSpPr>
        <p:grpSpPr>
          <a:xfrm>
            <a:off x="640080" y="1699589"/>
            <a:ext cx="3286552" cy="3470421"/>
            <a:chOff x="640080" y="1699589"/>
            <a:chExt cx="3286552" cy="3470421"/>
          </a:xfrm>
        </p:grpSpPr>
        <p:sp>
          <p:nvSpPr>
            <p:cNvPr id="21" name="Rectangle 2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3" name="Rectangle 2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pSp>
      <p:sp>
        <p:nvSpPr>
          <p:cNvPr id="2" name="Title 1"/>
          <p:cNvSpPr>
            <a:spLocks noGrp="1"/>
          </p:cNvSpPr>
          <p:nvPr>
            <p:ph type="title"/>
          </p:nvPr>
        </p:nvSpPr>
        <p:spPr>
          <a:xfrm>
            <a:off x="725554" y="2349924"/>
            <a:ext cx="3112048" cy="246495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4415687" y="803186"/>
            <a:ext cx="4091410"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7FEF5B-F2CC-4EC5-8F1F-29A8BF9EFFA9}" type="datetime2">
              <a:rPr lang="en-US" smtClean="0"/>
              <a:pPr/>
              <a:t>Sunday, March 8, 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10EEA-824F-4D46-AFE7-60426C8C06B0}" type="slidenum">
              <a:rPr lang="en-US" smtClean="0"/>
              <a:pPr/>
              <a:t>‹#›</a:t>
            </a:fld>
            <a:endParaRPr lang="en-US"/>
          </a:p>
        </p:txBody>
      </p:sp>
    </p:spTree>
    <p:extLst>
      <p:ext uri="{BB962C8B-B14F-4D97-AF65-F5344CB8AC3E}">
        <p14:creationId xmlns:p14="http://schemas.microsoft.com/office/powerpoint/2010/main" val="4292679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4" name="Group 773"/>
          <p:cNvGrpSpPr/>
          <p:nvPr/>
        </p:nvGrpSpPr>
        <p:grpSpPr>
          <a:xfrm>
            <a:off x="0" y="0"/>
            <a:ext cx="9555163" cy="6853238"/>
            <a:chOff x="1524000" y="0"/>
            <a:chExt cx="9555163" cy="6853238"/>
          </a:xfrm>
        </p:grpSpPr>
        <p:sp>
          <p:nvSpPr>
            <p:cNvPr id="775"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6"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7"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8"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9"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0"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1"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2"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3"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4"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85"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6"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7"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8"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9"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0"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2403476" y="1158902"/>
            <a:ext cx="4317684" cy="4537816"/>
            <a:chOff x="2403476" y="1158902"/>
            <a:chExt cx="4317684" cy="4537816"/>
          </a:xfrm>
        </p:grpSpPr>
        <p:sp>
          <p:nvSpPr>
            <p:cNvPr id="28" name="Rectangle 27"/>
            <p:cNvSpPr/>
            <p:nvPr/>
          </p:nvSpPr>
          <p:spPr>
            <a:xfrm>
              <a:off x="2403476" y="1158902"/>
              <a:ext cx="431768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2403476" y="1963574"/>
              <a:ext cx="431768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Isosceles Triangle 28"/>
            <p:cNvSpPr/>
            <p:nvPr/>
          </p:nvSpPr>
          <p:spPr>
            <a:xfrm rot="10800000">
              <a:off x="4358702" y="5345655"/>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479148" y="2028827"/>
            <a:ext cx="4162952" cy="1732474"/>
          </a:xfrm>
        </p:spPr>
        <p:txBody>
          <a:bodyPr bIns="0" anchor="b">
            <a:normAutofit/>
          </a:bodyPr>
          <a:lstStyle>
            <a:lvl1pPr algn="ctr">
              <a:defRPr sz="36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79148" y="3843338"/>
            <a:ext cx="4162952" cy="1426097"/>
          </a:xfrm>
        </p:spPr>
        <p:txBody>
          <a:bodyPr tIns="0">
            <a:normAutofit/>
          </a:bodyPr>
          <a:lstStyle>
            <a:lvl1pPr marL="0" indent="0" algn="ctr">
              <a:buNone/>
              <a:defRPr sz="1600">
                <a:solidFill>
                  <a:srgbClr val="FFFEF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0080" y="320040"/>
            <a:ext cx="2743200" cy="320040"/>
          </a:xfrm>
        </p:spPr>
        <p:txBody>
          <a:bodyPr/>
          <a:lstStyle/>
          <a:p>
            <a:fld id="{5F4709C1-563D-4D9C-B702-B64C84A5A174}" type="datetime2">
              <a:rPr lang="en-US" smtClean="0"/>
              <a:pPr/>
              <a:t>Sunday, March 8, 2026</a:t>
            </a:fld>
            <a:endParaRPr lang="en-US"/>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7808976" y="320040"/>
            <a:ext cx="685800" cy="320040"/>
          </a:xfrm>
        </p:spPr>
        <p:txBody>
          <a:bodyPr/>
          <a:lstStyle/>
          <a:p>
            <a:fld id="{BC410EEA-824F-4D46-AFE7-60426C8C06B0}" type="slidenum">
              <a:rPr lang="en-US" smtClean="0"/>
              <a:pPr/>
              <a:t>‹#›</a:t>
            </a:fld>
            <a:endParaRPr lang="en-US"/>
          </a:p>
        </p:txBody>
      </p:sp>
    </p:spTree>
    <p:extLst>
      <p:ext uri="{BB962C8B-B14F-4D97-AF65-F5344CB8AC3E}">
        <p14:creationId xmlns:p14="http://schemas.microsoft.com/office/powerpoint/2010/main" val="393725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41" name="Group 40"/>
          <p:cNvGrpSpPr/>
          <p:nvPr/>
        </p:nvGrpSpPr>
        <p:grpSpPr>
          <a:xfrm>
            <a:off x="-286226" y="0"/>
            <a:ext cx="9421759" cy="6858001"/>
            <a:chOff x="1243013" y="0"/>
            <a:chExt cx="9402763" cy="6858001"/>
          </a:xfrm>
        </p:grpSpPr>
        <p:sp>
          <p:nvSpPr>
            <p:cNvPr id="4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4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4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4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4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4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4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4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5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5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5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5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5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5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5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5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5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5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6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6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grpSp>
        <p:nvGrpSpPr>
          <p:cNvPr id="62" name="Group 61"/>
          <p:cNvGrpSpPr/>
          <p:nvPr/>
        </p:nvGrpSpPr>
        <p:grpSpPr>
          <a:xfrm>
            <a:off x="640080" y="1699589"/>
            <a:ext cx="3286552" cy="3470421"/>
            <a:chOff x="640080" y="1699589"/>
            <a:chExt cx="3286552" cy="3470421"/>
          </a:xfrm>
        </p:grpSpPr>
        <p:sp>
          <p:nvSpPr>
            <p:cNvPr id="63" name="Rectangle 6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6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65" name="Rectangle 6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pSp>
      <p:sp>
        <p:nvSpPr>
          <p:cNvPr id="2" name="Title 1"/>
          <p:cNvSpPr>
            <a:spLocks noGrp="1"/>
          </p:cNvSpPr>
          <p:nvPr>
            <p:ph type="title"/>
          </p:nvPr>
        </p:nvSpPr>
        <p:spPr>
          <a:xfrm>
            <a:off x="719952" y="2355068"/>
            <a:ext cx="3122163" cy="2459808"/>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423014" y="804029"/>
            <a:ext cx="4091674" cy="2459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20283" y="3585104"/>
            <a:ext cx="4094404" cy="24706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40080" y="320040"/>
            <a:ext cx="2743200" cy="320040"/>
          </a:xfrm>
        </p:spPr>
        <p:txBody>
          <a:bodyPr/>
          <a:lstStyle/>
          <a:p>
            <a:fld id="{2E8303D9-A6EB-41FB-BF22-3F49E470997E}" type="datetime2">
              <a:rPr lang="en-US" smtClean="0"/>
              <a:pPr/>
              <a:t>Sunday, March 8, 2026</a:t>
            </a:fld>
            <a:endParaRPr lang="en-US"/>
          </a:p>
        </p:txBody>
      </p:sp>
      <p:sp>
        <p:nvSpPr>
          <p:cNvPr id="6" name="Footer Placeholder 5"/>
          <p:cNvSpPr>
            <a:spLocks noGrp="1"/>
          </p:cNvSpPr>
          <p:nvPr>
            <p:ph type="ftr" sz="quarter" idx="11"/>
          </p:nvPr>
        </p:nvSpPr>
        <p:spPr>
          <a:xfrm>
            <a:off x="640080" y="6227064"/>
            <a:ext cx="7854696" cy="320040"/>
          </a:xfrm>
        </p:spPr>
        <p:txBody>
          <a:bodyPr/>
          <a:lstStyle/>
          <a:p>
            <a:endParaRPr lang="en-US"/>
          </a:p>
        </p:txBody>
      </p:sp>
      <p:sp>
        <p:nvSpPr>
          <p:cNvPr id="7" name="Slide Number Placeholder 6"/>
          <p:cNvSpPr>
            <a:spLocks noGrp="1"/>
          </p:cNvSpPr>
          <p:nvPr>
            <p:ph type="sldNum" sz="quarter" idx="12"/>
          </p:nvPr>
        </p:nvSpPr>
        <p:spPr>
          <a:xfrm>
            <a:off x="7808976" y="320040"/>
            <a:ext cx="685800" cy="320040"/>
          </a:xfrm>
        </p:spPr>
        <p:txBody>
          <a:bodyPr/>
          <a:lstStyle/>
          <a:p>
            <a:fld id="{BC410EEA-824F-4D46-AFE7-60426C8C06B0}" type="slidenum">
              <a:rPr lang="en-US" smtClean="0"/>
              <a:pPr/>
              <a:t>‹#›</a:t>
            </a:fld>
            <a:endParaRPr lang="en-US"/>
          </a:p>
        </p:txBody>
      </p:sp>
    </p:spTree>
    <p:extLst>
      <p:ext uri="{BB962C8B-B14F-4D97-AF65-F5344CB8AC3E}">
        <p14:creationId xmlns:p14="http://schemas.microsoft.com/office/powerpoint/2010/main" val="1206351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8" name="Group 37"/>
          <p:cNvGrpSpPr/>
          <p:nvPr/>
        </p:nvGrpSpPr>
        <p:grpSpPr>
          <a:xfrm>
            <a:off x="-286226" y="0"/>
            <a:ext cx="9421759" cy="6858001"/>
            <a:chOff x="1243013" y="0"/>
            <a:chExt cx="9402763" cy="6858001"/>
          </a:xfrm>
        </p:grpSpPr>
        <p:sp>
          <p:nvSpPr>
            <p:cNvPr id="39"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40080" y="1699589"/>
            <a:ext cx="3286552" cy="3470421"/>
            <a:chOff x="640080" y="1699589"/>
            <a:chExt cx="3286552" cy="3470421"/>
          </a:xfrm>
        </p:grpSpPr>
        <p:sp>
          <p:nvSpPr>
            <p:cNvPr id="60" name="Rectangle 59"/>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9952" y="2355848"/>
            <a:ext cx="3122163" cy="2459028"/>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6612" y="802200"/>
            <a:ext cx="3805123" cy="685800"/>
          </a:xfrm>
        </p:spPr>
        <p:txBody>
          <a:bodyPr anchor="ctr">
            <a:noAutofit/>
          </a:bodyPr>
          <a:lstStyle>
            <a:lvl1pPr marL="0" indent="0" algn="l">
              <a:lnSpc>
                <a:spcPct val="100000"/>
              </a:lnSpc>
              <a:buNone/>
              <a:defRPr sz="18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06636" y="1487999"/>
            <a:ext cx="3804674" cy="1775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95010" y="3585518"/>
            <a:ext cx="3819675" cy="685800"/>
          </a:xfrm>
        </p:spPr>
        <p:txBody>
          <a:bodyPr anchor="ctr">
            <a:noAutofit/>
          </a:bodyPr>
          <a:lstStyle>
            <a:lvl1pPr marL="0" indent="0" algn="l">
              <a:lnSpc>
                <a:spcPct val="100000"/>
              </a:lnSpc>
              <a:buNone/>
              <a:defRPr sz="18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95010" y="4270332"/>
            <a:ext cx="3819675" cy="1785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40080" y="320040"/>
            <a:ext cx="2743200" cy="320040"/>
          </a:xfrm>
        </p:spPr>
        <p:txBody>
          <a:bodyPr/>
          <a:lstStyle/>
          <a:p>
            <a:fld id="{89BB0534-5698-4F62-9CFE-5DE61A073E78}" type="datetime2">
              <a:rPr lang="en-US" smtClean="0"/>
              <a:pPr/>
              <a:t>Sunday, March 8, 2026</a:t>
            </a:fld>
            <a:endParaRPr lang="en-US"/>
          </a:p>
        </p:txBody>
      </p:sp>
      <p:sp>
        <p:nvSpPr>
          <p:cNvPr id="8" name="Footer Placeholder 7"/>
          <p:cNvSpPr>
            <a:spLocks noGrp="1"/>
          </p:cNvSpPr>
          <p:nvPr>
            <p:ph type="ftr" sz="quarter" idx="11"/>
          </p:nvPr>
        </p:nvSpPr>
        <p:spPr>
          <a:xfrm>
            <a:off x="640080" y="6227064"/>
            <a:ext cx="7854696" cy="320040"/>
          </a:xfrm>
        </p:spPr>
        <p:txBody>
          <a:bodyPr/>
          <a:lstStyle/>
          <a:p>
            <a:endParaRPr lang="en-US"/>
          </a:p>
        </p:txBody>
      </p:sp>
      <p:sp>
        <p:nvSpPr>
          <p:cNvPr id="9" name="Slide Number Placeholder 8"/>
          <p:cNvSpPr>
            <a:spLocks noGrp="1"/>
          </p:cNvSpPr>
          <p:nvPr>
            <p:ph type="sldNum" sz="quarter" idx="12"/>
          </p:nvPr>
        </p:nvSpPr>
        <p:spPr>
          <a:xfrm>
            <a:off x="7808976" y="320040"/>
            <a:ext cx="685800" cy="320040"/>
          </a:xfrm>
        </p:spPr>
        <p:txBody>
          <a:bodyPr/>
          <a:lstStyle/>
          <a:p>
            <a:fld id="{BC410EEA-824F-4D46-AFE7-60426C8C06B0}" type="slidenum">
              <a:rPr lang="en-US" smtClean="0"/>
              <a:pPr/>
              <a:t>‹#›</a:t>
            </a:fld>
            <a:endParaRPr lang="en-US"/>
          </a:p>
        </p:txBody>
      </p:sp>
    </p:spTree>
    <p:extLst>
      <p:ext uri="{BB962C8B-B14F-4D97-AF65-F5344CB8AC3E}">
        <p14:creationId xmlns:p14="http://schemas.microsoft.com/office/powerpoint/2010/main" val="204684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6" name="Group 75"/>
          <p:cNvGrpSpPr/>
          <p:nvPr/>
        </p:nvGrpSpPr>
        <p:grpSpPr>
          <a:xfrm>
            <a:off x="-286226" y="0"/>
            <a:ext cx="9421759" cy="6858001"/>
            <a:chOff x="1243013" y="0"/>
            <a:chExt cx="9402763" cy="6858001"/>
          </a:xfrm>
        </p:grpSpPr>
        <p:sp>
          <p:nvSpPr>
            <p:cNvPr id="77"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8"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9"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0"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1"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2"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3"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4"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5"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6"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grpSp>
        <p:nvGrpSpPr>
          <p:cNvPr id="40" name="Group 39"/>
          <p:cNvGrpSpPr/>
          <p:nvPr/>
        </p:nvGrpSpPr>
        <p:grpSpPr>
          <a:xfrm>
            <a:off x="640080" y="1699589"/>
            <a:ext cx="3286552" cy="3470421"/>
            <a:chOff x="640080" y="1699589"/>
            <a:chExt cx="3286552" cy="3470421"/>
          </a:xfrm>
        </p:grpSpPr>
        <p:sp>
          <p:nvSpPr>
            <p:cNvPr id="41" name="Rectangle 4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4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43" name="Rectangle 4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pSp>
      <p:sp>
        <p:nvSpPr>
          <p:cNvPr id="2" name="Title 1"/>
          <p:cNvSpPr>
            <a:spLocks noGrp="1"/>
          </p:cNvSpPr>
          <p:nvPr>
            <p:ph type="title"/>
          </p:nvPr>
        </p:nvSpPr>
        <p:spPr>
          <a:xfrm>
            <a:off x="725554" y="2349924"/>
            <a:ext cx="3112047" cy="246495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4827A3-B249-4F87-AB1A-1E06AC1AA2A4}" type="datetime2">
              <a:rPr lang="en-US" smtClean="0"/>
              <a:pPr/>
              <a:t>Sunday, March 8, 2026</a:t>
            </a:fld>
            <a:endParaRPr lang="en-US"/>
          </a:p>
        </p:txBody>
      </p:sp>
      <p:sp>
        <p:nvSpPr>
          <p:cNvPr id="4" name="Footer Placeholder 3"/>
          <p:cNvSpPr>
            <a:spLocks noGrp="1"/>
          </p:cNvSpPr>
          <p:nvPr>
            <p:ph type="ftr" sz="quarter" idx="11"/>
          </p:nvPr>
        </p:nvSpPr>
        <p:spPr>
          <a:xfrm>
            <a:off x="640080" y="6227064"/>
            <a:ext cx="7854696" cy="320040"/>
          </a:xfrm>
        </p:spPr>
        <p:txBody>
          <a:bodyPr/>
          <a:lstStyle/>
          <a:p>
            <a:endParaRPr lang="en-US"/>
          </a:p>
        </p:txBody>
      </p:sp>
      <p:sp>
        <p:nvSpPr>
          <p:cNvPr id="5" name="Slide Number Placeholder 4"/>
          <p:cNvSpPr>
            <a:spLocks noGrp="1"/>
          </p:cNvSpPr>
          <p:nvPr>
            <p:ph type="sldNum" sz="quarter" idx="12"/>
          </p:nvPr>
        </p:nvSpPr>
        <p:spPr/>
        <p:txBody>
          <a:bodyPr/>
          <a:lstStyle/>
          <a:p>
            <a:fld id="{BC410EEA-824F-4D46-AFE7-60426C8C06B0}" type="slidenum">
              <a:rPr lang="en-US" smtClean="0"/>
              <a:pPr/>
              <a:t>‹#›</a:t>
            </a:fld>
            <a:endParaRPr lang="en-US"/>
          </a:p>
        </p:txBody>
      </p:sp>
    </p:spTree>
    <p:extLst>
      <p:ext uri="{BB962C8B-B14F-4D97-AF65-F5344CB8AC3E}">
        <p14:creationId xmlns:p14="http://schemas.microsoft.com/office/powerpoint/2010/main" val="105198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320040"/>
            <a:ext cx="2743200" cy="320040"/>
          </a:xfrm>
        </p:spPr>
        <p:txBody>
          <a:bodyPr/>
          <a:lstStyle/>
          <a:p>
            <a:fld id="{B1546142-29B2-49CC-BCC6-A3AD70B4960E}" type="datetime2">
              <a:rPr lang="en-US" smtClean="0"/>
              <a:pPr/>
              <a:t>Sunday, March 8, 2026</a:t>
            </a:fld>
            <a:endParaRPr lang="en-US"/>
          </a:p>
        </p:txBody>
      </p:sp>
      <p:sp>
        <p:nvSpPr>
          <p:cNvPr id="3" name="Footer Placeholder 2"/>
          <p:cNvSpPr>
            <a:spLocks noGrp="1"/>
          </p:cNvSpPr>
          <p:nvPr>
            <p:ph type="ftr" sz="quarter" idx="11"/>
          </p:nvPr>
        </p:nvSpPr>
        <p:spPr>
          <a:xfrm>
            <a:off x="640080" y="6227064"/>
            <a:ext cx="7854696" cy="320040"/>
          </a:xfrm>
        </p:spPr>
        <p:txBody>
          <a:bodyPr/>
          <a:lstStyle/>
          <a:p>
            <a:endParaRPr lang="en-US"/>
          </a:p>
        </p:txBody>
      </p:sp>
      <p:sp>
        <p:nvSpPr>
          <p:cNvPr id="4" name="Slide Number Placeholder 3"/>
          <p:cNvSpPr>
            <a:spLocks noGrp="1"/>
          </p:cNvSpPr>
          <p:nvPr>
            <p:ph type="sldNum" sz="quarter" idx="12"/>
          </p:nvPr>
        </p:nvSpPr>
        <p:spPr>
          <a:xfrm>
            <a:off x="7808976" y="320040"/>
            <a:ext cx="685800" cy="320040"/>
          </a:xfrm>
        </p:spPr>
        <p:txBody>
          <a:bodyPr/>
          <a:lstStyle/>
          <a:p>
            <a:fld id="{BC410EEA-824F-4D46-AFE7-60426C8C06B0}" type="slidenum">
              <a:rPr lang="en-US" smtClean="0"/>
              <a:pPr/>
              <a:t>‹#›</a:t>
            </a:fld>
            <a:endParaRPr lang="en-US"/>
          </a:p>
        </p:txBody>
      </p:sp>
    </p:spTree>
    <p:extLst>
      <p:ext uri="{BB962C8B-B14F-4D97-AF65-F5344CB8AC3E}">
        <p14:creationId xmlns:p14="http://schemas.microsoft.com/office/powerpoint/2010/main" val="361038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7" name="Group 86"/>
          <p:cNvGrpSpPr/>
          <p:nvPr/>
        </p:nvGrpSpPr>
        <p:grpSpPr>
          <a:xfrm>
            <a:off x="-286226" y="0"/>
            <a:ext cx="9421759" cy="6858001"/>
            <a:chOff x="1243013" y="0"/>
            <a:chExt cx="9402763" cy="6858001"/>
          </a:xfrm>
        </p:grpSpPr>
        <p:sp>
          <p:nvSpPr>
            <p:cNvPr id="88"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4"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4"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5"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2" name="Group 41"/>
          <p:cNvGrpSpPr/>
          <p:nvPr/>
        </p:nvGrpSpPr>
        <p:grpSpPr>
          <a:xfrm>
            <a:off x="640080" y="1699589"/>
            <a:ext cx="3286552" cy="3470421"/>
            <a:chOff x="640080" y="1699589"/>
            <a:chExt cx="3286552" cy="3470421"/>
          </a:xfrm>
        </p:grpSpPr>
        <p:sp>
          <p:nvSpPr>
            <p:cNvPr id="43" name="Rectangle 4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7" cy="1225399"/>
          </a:xfrm>
        </p:spPr>
        <p:txBody>
          <a:bodyPr bIns="0" anchor="b">
            <a:noAutofit/>
          </a:bodyPr>
          <a:lstStyle>
            <a:lvl1pPr algn="ctr">
              <a:defRPr sz="28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4415686" y="801390"/>
            <a:ext cx="4095643" cy="524949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5554" y="3575324"/>
            <a:ext cx="3112047" cy="1239552"/>
          </a:xfrm>
        </p:spPr>
        <p:txBody>
          <a:bodyPr>
            <a:normAutofit/>
          </a:bodyPr>
          <a:lstStyle>
            <a:lvl1pPr marL="0" indent="0" algn="ctr">
              <a:buNone/>
              <a:defRPr sz="14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86C4691-4882-40A8-AF62-8CF6A18D40B2}" type="datetime2">
              <a:rPr lang="en-US" smtClean="0"/>
              <a:pPr/>
              <a:t>Sunday, March 8, 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10EEA-824F-4D46-AFE7-60426C8C06B0}" type="slidenum">
              <a:rPr lang="en-US" smtClean="0"/>
              <a:pPr/>
              <a:t>‹#›</a:t>
            </a:fld>
            <a:endParaRPr lang="en-US"/>
          </a:p>
        </p:txBody>
      </p:sp>
    </p:spTree>
    <p:extLst>
      <p:ext uri="{BB962C8B-B14F-4D97-AF65-F5344CB8AC3E}">
        <p14:creationId xmlns:p14="http://schemas.microsoft.com/office/powerpoint/2010/main" val="3699592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429" name="Group 428"/>
          <p:cNvGrpSpPr/>
          <p:nvPr/>
        </p:nvGrpSpPr>
        <p:grpSpPr>
          <a:xfrm>
            <a:off x="0" y="0"/>
            <a:ext cx="9555163" cy="6853238"/>
            <a:chOff x="1524000" y="0"/>
            <a:chExt cx="9555163" cy="6853238"/>
          </a:xfrm>
        </p:grpSpPr>
        <p:sp>
          <p:nvSpPr>
            <p:cNvPr id="430"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1"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2"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3"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4"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5"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6"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7"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8"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9"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40"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1"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2"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3"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4"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5"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644463" y="1698332"/>
            <a:ext cx="4357752" cy="3470420"/>
            <a:chOff x="644463" y="1698332"/>
            <a:chExt cx="4357752" cy="3470420"/>
          </a:xfrm>
        </p:grpSpPr>
        <p:sp>
          <p:nvSpPr>
            <p:cNvPr id="77" name="Rectangle 76"/>
            <p:cNvSpPr/>
            <p:nvPr/>
          </p:nvSpPr>
          <p:spPr>
            <a:xfrm>
              <a:off x="644463" y="1698332"/>
              <a:ext cx="4357752"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644463" y="2274404"/>
              <a:ext cx="43577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7" name="Isosceles Triangle 9"/>
            <p:cNvSpPr/>
            <p:nvPr/>
          </p:nvSpPr>
          <p:spPr>
            <a:xfrm rot="10800000">
              <a:off x="2665346"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4676" y="0"/>
            <a:ext cx="3489324"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723585" y="2336402"/>
            <a:ext cx="4197666" cy="1265539"/>
          </a:xfrm>
        </p:spPr>
        <p:txBody>
          <a:bodyPr bIns="0" anchor="b">
            <a:normAutofit/>
          </a:bodyPr>
          <a:lstStyle>
            <a:lvl1pPr>
              <a:defRPr sz="32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22314" y="3601941"/>
            <a:ext cx="4199254" cy="1214535"/>
          </a:xfrm>
        </p:spPr>
        <p:txBody>
          <a:bodyPr>
            <a:normAutofit/>
          </a:bodyPr>
          <a:lstStyle>
            <a:lvl1pPr marL="0" indent="0" algn="ctr">
              <a:buNone/>
              <a:defRPr sz="14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40080" y="320040"/>
            <a:ext cx="2743200" cy="320040"/>
          </a:xfrm>
        </p:spPr>
        <p:txBody>
          <a:bodyPr/>
          <a:lstStyle/>
          <a:p>
            <a:fld id="{61C6776A-4DEC-47EE-8A49-2C150ECB5465}" type="datetime2">
              <a:rPr lang="en-US" smtClean="0"/>
              <a:pPr/>
              <a:t>Sunday, March 8, 2026</a:t>
            </a:fld>
            <a:endParaRPr lang="en-US">
              <a:solidFill>
                <a:schemeClr val="tx1"/>
              </a:solidFill>
            </a:endParaRPr>
          </a:p>
        </p:txBody>
      </p:sp>
      <p:sp>
        <p:nvSpPr>
          <p:cNvPr id="6" name="Footer Placeholder 5"/>
          <p:cNvSpPr>
            <a:spLocks noGrp="1"/>
          </p:cNvSpPr>
          <p:nvPr>
            <p:ph type="ftr" sz="quarter" idx="11"/>
          </p:nvPr>
        </p:nvSpPr>
        <p:spPr>
          <a:xfrm>
            <a:off x="640080" y="6227064"/>
            <a:ext cx="4358641" cy="320040"/>
          </a:xfrm>
        </p:spPr>
        <p:txBody>
          <a:bodyPr/>
          <a:lstStyle/>
          <a:p>
            <a:endParaRPr lang="en-US">
              <a:solidFill>
                <a:schemeClr val="tx1"/>
              </a:solidFill>
            </a:endParaRPr>
          </a:p>
        </p:txBody>
      </p:sp>
      <p:sp>
        <p:nvSpPr>
          <p:cNvPr id="7" name="Slide Number Placeholder 6"/>
          <p:cNvSpPr>
            <a:spLocks noGrp="1"/>
          </p:cNvSpPr>
          <p:nvPr>
            <p:ph type="sldNum" sz="quarter" idx="12"/>
          </p:nvPr>
        </p:nvSpPr>
        <p:spPr>
          <a:xfrm>
            <a:off x="4315463" y="320040"/>
            <a:ext cx="685800" cy="320040"/>
          </a:xfrm>
        </p:spPr>
        <p:txBody>
          <a:bodyPr/>
          <a:lstStyle/>
          <a:p>
            <a:fld id="{BC410EEA-824F-4D46-AFE7-60426C8C06B0}" type="slidenum">
              <a:rPr lang="en-US" smtClean="0"/>
              <a:pPr/>
              <a:t>‹#›</a:t>
            </a:fld>
            <a:endParaRPr lang="en-US">
              <a:solidFill>
                <a:schemeClr val="tx1"/>
              </a:solidFill>
            </a:endParaRPr>
          </a:p>
        </p:txBody>
      </p:sp>
    </p:spTree>
    <p:extLst>
      <p:ext uri="{BB962C8B-B14F-4D97-AF65-F5344CB8AC3E}">
        <p14:creationId xmlns:p14="http://schemas.microsoft.com/office/powerpoint/2010/main" val="112803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5554" y="2349925"/>
            <a:ext cx="3112047" cy="2464952"/>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15687" y="794719"/>
            <a:ext cx="4079089"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0080" y="320040"/>
            <a:ext cx="27432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D10E14BF-C004-4398-9186-5EE680724D95}" type="datetime2">
              <a:rPr lang="en-US" smtClean="0"/>
              <a:pPr/>
              <a:t>Sunday, March 8, 2026</a:t>
            </a:fld>
            <a:endParaRPr lang="en-US" sz="1000" dirty="0">
              <a:solidFill>
                <a:schemeClr val="tx1"/>
              </a:solidFill>
            </a:endParaRPr>
          </a:p>
        </p:txBody>
      </p:sp>
      <p:sp>
        <p:nvSpPr>
          <p:cNvPr id="5" name="Footer Placeholder 4"/>
          <p:cNvSpPr>
            <a:spLocks noGrp="1"/>
          </p:cNvSpPr>
          <p:nvPr>
            <p:ph type="ftr" sz="quarter" idx="3"/>
          </p:nvPr>
        </p:nvSpPr>
        <p:spPr>
          <a:xfrm>
            <a:off x="640080" y="6227064"/>
            <a:ext cx="7854696" cy="320040"/>
          </a:xfrm>
          <a:prstGeom prst="rect">
            <a:avLst/>
          </a:prstGeom>
        </p:spPr>
        <p:txBody>
          <a:bodyPr vert="horz" lIns="91440" tIns="45720" rIns="91440" bIns="45720" rtlCol="0" anchor="ctr"/>
          <a:lstStyle>
            <a:lvl1pPr algn="r">
              <a:defRPr sz="1000">
                <a:solidFill>
                  <a:schemeClr val="tx1">
                    <a:tint val="75000"/>
                  </a:schemeClr>
                </a:solidFill>
              </a:defRPr>
            </a:lvl1pPr>
          </a:lstStyle>
          <a:p>
            <a:pPr algn="r"/>
            <a:endParaRPr lang="en-US" sz="1000" dirty="0">
              <a:solidFill>
                <a:schemeClr val="tx1"/>
              </a:solidFill>
            </a:endParaRPr>
          </a:p>
        </p:txBody>
      </p:sp>
      <p:sp>
        <p:nvSpPr>
          <p:cNvPr id="6" name="Slide Number Placeholder 5"/>
          <p:cNvSpPr>
            <a:spLocks noGrp="1"/>
          </p:cNvSpPr>
          <p:nvPr>
            <p:ph type="sldNum" sz="quarter" idx="4"/>
          </p:nvPr>
        </p:nvSpPr>
        <p:spPr>
          <a:xfrm>
            <a:off x="7808976" y="320040"/>
            <a:ext cx="6858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45292C34-3E5E-4BA5-AF54-F1601B144FB0}" type="slidenum">
              <a:rPr lang="en-US" sz="1400" smtClean="0">
                <a:solidFill>
                  <a:schemeClr val="tx2">
                    <a:shade val="50000"/>
                  </a:schemeClr>
                </a:solidFill>
              </a:rPr>
              <a:pPr/>
              <a:t>‹#›</a:t>
            </a:fld>
            <a:endParaRPr lang="en-US" sz="1000" b="0">
              <a:solidFill>
                <a:schemeClr val="tx1"/>
              </a:solidFill>
            </a:endParaRPr>
          </a:p>
        </p:txBody>
      </p:sp>
    </p:spTree>
    <p:extLst>
      <p:ext uri="{BB962C8B-B14F-4D97-AF65-F5344CB8AC3E}">
        <p14:creationId xmlns:p14="http://schemas.microsoft.com/office/powerpoint/2010/main" val="345319861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85800" rtl="0" eaLnBrk="1" latinLnBrk="0" hangingPunct="1">
        <a:lnSpc>
          <a:spcPct val="85000"/>
        </a:lnSpc>
        <a:spcBef>
          <a:spcPct val="0"/>
        </a:spcBef>
        <a:buNone/>
        <a:defRPr sz="32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13480140-51E7-4E17-A038-0D9203337C5A}"/>
              </a:ext>
            </a:extLst>
          </p:cNvPr>
          <p:cNvSpPr>
            <a:spLocks noChangeArrowheads="1"/>
          </p:cNvSpPr>
          <p:nvPr/>
        </p:nvSpPr>
        <p:spPr bwMode="auto">
          <a:xfrm>
            <a:off x="417568" y="1098551"/>
            <a:ext cx="438079" cy="474663"/>
          </a:xfrm>
          <a:prstGeom prst="rect">
            <a:avLst/>
          </a:prstGeom>
          <a:solidFill>
            <a:srgbClr val="FFCF0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sz="2215"/>
          </a:p>
        </p:txBody>
      </p:sp>
      <p:sp>
        <p:nvSpPr>
          <p:cNvPr id="1026" name="Rectangle 2">
            <a:extLst>
              <a:ext uri="{FF2B5EF4-FFF2-40B4-BE49-F238E27FC236}">
                <a16:creationId xmlns:a16="http://schemas.microsoft.com/office/drawing/2014/main" id="{2D3C7CFE-A258-413C-9368-A804AEF84F2F}"/>
              </a:ext>
            </a:extLst>
          </p:cNvPr>
          <p:cNvSpPr>
            <a:spLocks noChangeArrowheads="1"/>
          </p:cNvSpPr>
          <p:nvPr/>
        </p:nvSpPr>
        <p:spPr bwMode="auto">
          <a:xfrm>
            <a:off x="799972" y="1098551"/>
            <a:ext cx="328194" cy="474663"/>
          </a:xfrm>
          <a:prstGeom prst="rect">
            <a:avLst/>
          </a:prstGeom>
          <a:gradFill rotWithShape="0">
            <a:gsLst>
              <a:gs pos="0">
                <a:srgbClr val="FFFFFF"/>
              </a:gs>
              <a:gs pos="100000">
                <a:srgbClr val="FFCF01"/>
              </a:gs>
            </a:gsLst>
            <a:lin ang="10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sz="2215"/>
          </a:p>
        </p:txBody>
      </p:sp>
      <p:sp>
        <p:nvSpPr>
          <p:cNvPr id="1027" name="Rectangle 3">
            <a:extLst>
              <a:ext uri="{FF2B5EF4-FFF2-40B4-BE49-F238E27FC236}">
                <a16:creationId xmlns:a16="http://schemas.microsoft.com/office/drawing/2014/main" id="{51E6E05F-BD2C-40A7-95F3-8583400DD611}"/>
              </a:ext>
            </a:extLst>
          </p:cNvPr>
          <p:cNvSpPr>
            <a:spLocks noChangeArrowheads="1"/>
          </p:cNvSpPr>
          <p:nvPr/>
        </p:nvSpPr>
        <p:spPr bwMode="auto">
          <a:xfrm>
            <a:off x="540641" y="1520826"/>
            <a:ext cx="423428" cy="474663"/>
          </a:xfrm>
          <a:prstGeom prst="rect">
            <a:avLst/>
          </a:prstGeom>
          <a:solidFill>
            <a:srgbClr val="3333C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sz="2215"/>
          </a:p>
        </p:txBody>
      </p:sp>
      <p:sp>
        <p:nvSpPr>
          <p:cNvPr id="1028" name="Rectangle 4">
            <a:extLst>
              <a:ext uri="{FF2B5EF4-FFF2-40B4-BE49-F238E27FC236}">
                <a16:creationId xmlns:a16="http://schemas.microsoft.com/office/drawing/2014/main" id="{8EE28F3D-969F-49DB-9774-3F0BACFF252E}"/>
              </a:ext>
            </a:extLst>
          </p:cNvPr>
          <p:cNvSpPr>
            <a:spLocks noChangeArrowheads="1"/>
          </p:cNvSpPr>
          <p:nvPr/>
        </p:nvSpPr>
        <p:spPr bwMode="auto">
          <a:xfrm>
            <a:off x="911324" y="1520826"/>
            <a:ext cx="367753" cy="474663"/>
          </a:xfrm>
          <a:prstGeom prst="rect">
            <a:avLst/>
          </a:prstGeom>
          <a:gradFill rotWithShape="0">
            <a:gsLst>
              <a:gs pos="0">
                <a:srgbClr val="FFFFFF"/>
              </a:gs>
              <a:gs pos="100000">
                <a:srgbClr val="3333CC"/>
              </a:gs>
            </a:gsLst>
            <a:lin ang="10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sz="2215"/>
          </a:p>
        </p:txBody>
      </p:sp>
      <p:sp>
        <p:nvSpPr>
          <p:cNvPr id="1029" name="Rectangle 5">
            <a:extLst>
              <a:ext uri="{FF2B5EF4-FFF2-40B4-BE49-F238E27FC236}">
                <a16:creationId xmlns:a16="http://schemas.microsoft.com/office/drawing/2014/main" id="{16830121-1641-4407-B681-9EEA5C423691}"/>
              </a:ext>
            </a:extLst>
          </p:cNvPr>
          <p:cNvSpPr>
            <a:spLocks noChangeArrowheads="1"/>
          </p:cNvSpPr>
          <p:nvPr/>
        </p:nvSpPr>
        <p:spPr bwMode="auto">
          <a:xfrm>
            <a:off x="127469" y="1447801"/>
            <a:ext cx="559687" cy="422275"/>
          </a:xfrm>
          <a:prstGeom prst="rect">
            <a:avLst/>
          </a:prstGeom>
          <a:gradFill rotWithShape="0">
            <a:gsLst>
              <a:gs pos="0">
                <a:srgbClr val="FFFFFF"/>
              </a:gs>
              <a:gs pos="100000">
                <a:srgbClr val="FF0000"/>
              </a:gs>
            </a:gsLst>
            <a:lin ang="81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sz="2215"/>
          </a:p>
        </p:txBody>
      </p:sp>
      <p:sp>
        <p:nvSpPr>
          <p:cNvPr id="1030" name="Rectangle 6">
            <a:extLst>
              <a:ext uri="{FF2B5EF4-FFF2-40B4-BE49-F238E27FC236}">
                <a16:creationId xmlns:a16="http://schemas.microsoft.com/office/drawing/2014/main" id="{B2F16AB7-0DB7-4217-B869-0152CEC5EDBC}"/>
              </a:ext>
            </a:extLst>
          </p:cNvPr>
          <p:cNvSpPr>
            <a:spLocks noChangeArrowheads="1"/>
          </p:cNvSpPr>
          <p:nvPr/>
        </p:nvSpPr>
        <p:spPr bwMode="auto">
          <a:xfrm>
            <a:off x="761878" y="990601"/>
            <a:ext cx="32233" cy="1052513"/>
          </a:xfrm>
          <a:prstGeom prst="rect">
            <a:avLst/>
          </a:prstGeom>
          <a:solidFill>
            <a:srgbClr val="1C1C1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sz="2215"/>
          </a:p>
        </p:txBody>
      </p:sp>
      <p:sp>
        <p:nvSpPr>
          <p:cNvPr id="1031" name="Rectangle 7">
            <a:extLst>
              <a:ext uri="{FF2B5EF4-FFF2-40B4-BE49-F238E27FC236}">
                <a16:creationId xmlns:a16="http://schemas.microsoft.com/office/drawing/2014/main" id="{B73F72ED-670A-416F-A20D-59E51D84AA10}"/>
              </a:ext>
            </a:extLst>
          </p:cNvPr>
          <p:cNvSpPr>
            <a:spLocks noChangeArrowheads="1"/>
          </p:cNvSpPr>
          <p:nvPr/>
        </p:nvSpPr>
        <p:spPr bwMode="auto">
          <a:xfrm>
            <a:off x="442476" y="1781175"/>
            <a:ext cx="8225351" cy="31750"/>
          </a:xfrm>
          <a:prstGeom prst="rect">
            <a:avLst/>
          </a:prstGeom>
          <a:gradFill rotWithShape="0">
            <a:gsLst>
              <a:gs pos="0">
                <a:srgbClr val="FFFFFF"/>
              </a:gs>
              <a:gs pos="100000">
                <a:srgbClr val="1C1C1C"/>
              </a:gs>
            </a:gsLst>
            <a:lin ang="10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sz="2215"/>
          </a:p>
        </p:txBody>
      </p:sp>
      <p:sp>
        <p:nvSpPr>
          <p:cNvPr id="1032" name="Rectangle 8">
            <a:extLst>
              <a:ext uri="{FF2B5EF4-FFF2-40B4-BE49-F238E27FC236}">
                <a16:creationId xmlns:a16="http://schemas.microsoft.com/office/drawing/2014/main" id="{8432E085-4C00-484A-BA68-04428A7DF35F}"/>
              </a:ext>
            </a:extLst>
          </p:cNvPr>
          <p:cNvSpPr>
            <a:spLocks noGrp="1" noChangeArrowheads="1"/>
          </p:cNvSpPr>
          <p:nvPr>
            <p:ph type="title"/>
          </p:nvPr>
        </p:nvSpPr>
        <p:spPr bwMode="auto">
          <a:xfrm>
            <a:off x="1150143" y="615950"/>
            <a:ext cx="7788736"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en-US"/>
              <a:t>Click to edit the title text format</a:t>
            </a:r>
          </a:p>
        </p:txBody>
      </p:sp>
      <p:sp>
        <p:nvSpPr>
          <p:cNvPr id="1033" name="Rectangle 9">
            <a:extLst>
              <a:ext uri="{FF2B5EF4-FFF2-40B4-BE49-F238E27FC236}">
                <a16:creationId xmlns:a16="http://schemas.microsoft.com/office/drawing/2014/main" id="{FED27C45-038C-4CDC-A3EB-331EFDA6A0A2}"/>
              </a:ext>
            </a:extLst>
          </p:cNvPr>
          <p:cNvSpPr>
            <a:spLocks noGrp="1" noChangeArrowheads="1"/>
          </p:cNvSpPr>
          <p:nvPr>
            <p:ph type="body" idx="1"/>
          </p:nvPr>
        </p:nvSpPr>
        <p:spPr bwMode="auto">
          <a:xfrm>
            <a:off x="1182377" y="2017714"/>
            <a:ext cx="7766758" cy="4110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34" name="Rectangle 10">
            <a:extLst>
              <a:ext uri="{FF2B5EF4-FFF2-40B4-BE49-F238E27FC236}">
                <a16:creationId xmlns:a16="http://schemas.microsoft.com/office/drawing/2014/main" id="{8A0969EC-53C5-4928-903C-B4776D289854}"/>
              </a:ext>
            </a:extLst>
          </p:cNvPr>
          <p:cNvSpPr>
            <a:spLocks noGrp="1" noChangeArrowheads="1"/>
          </p:cNvSpPr>
          <p:nvPr>
            <p:ph type="dt"/>
          </p:nvPr>
        </p:nvSpPr>
        <p:spPr bwMode="auto">
          <a:xfrm>
            <a:off x="914253" y="6318250"/>
            <a:ext cx="1900300"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13159" algn="l"/>
                <a:tab pos="827784" algn="l"/>
                <a:tab pos="1242408" algn="l"/>
                <a:tab pos="1657033" algn="l"/>
                <a:tab pos="2071657" algn="l"/>
                <a:tab pos="2486282" algn="l"/>
                <a:tab pos="2900905" algn="l"/>
                <a:tab pos="3315530" algn="l"/>
                <a:tab pos="3730154" algn="l"/>
                <a:tab pos="4144779" algn="l"/>
                <a:tab pos="4559403" algn="l"/>
                <a:tab pos="4974028" algn="l"/>
                <a:tab pos="5388652" algn="l"/>
                <a:tab pos="5803276" algn="l"/>
                <a:tab pos="6217900" algn="l"/>
                <a:tab pos="6632525" algn="l"/>
                <a:tab pos="7047149" algn="l"/>
                <a:tab pos="7461774" algn="l"/>
                <a:tab pos="7876398" algn="l"/>
                <a:tab pos="8291023" algn="l"/>
              </a:tabLst>
              <a:defRPr>
                <a:solidFill>
                  <a:srgbClr val="000000"/>
                </a:solidFill>
              </a:defRPr>
            </a:lvl1pPr>
          </a:lstStyle>
          <a:p>
            <a:endParaRPr lang="en-US" altLang="en-US"/>
          </a:p>
        </p:txBody>
      </p:sp>
      <p:sp>
        <p:nvSpPr>
          <p:cNvPr id="1035" name="Rectangle 11">
            <a:extLst>
              <a:ext uri="{FF2B5EF4-FFF2-40B4-BE49-F238E27FC236}">
                <a16:creationId xmlns:a16="http://schemas.microsoft.com/office/drawing/2014/main" id="{67219EB6-FB34-4300-9BEE-BE7032ABCB11}"/>
              </a:ext>
            </a:extLst>
          </p:cNvPr>
          <p:cNvSpPr>
            <a:spLocks noGrp="1" noChangeArrowheads="1"/>
          </p:cNvSpPr>
          <p:nvPr>
            <p:ph type="ftr"/>
          </p:nvPr>
        </p:nvSpPr>
        <p:spPr bwMode="auto">
          <a:xfrm>
            <a:off x="3352263" y="6318250"/>
            <a:ext cx="2890741"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13159" algn="l"/>
                <a:tab pos="827784" algn="l"/>
                <a:tab pos="1242408" algn="l"/>
                <a:tab pos="1657033" algn="l"/>
                <a:tab pos="2071657" algn="l"/>
                <a:tab pos="2486282" algn="l"/>
                <a:tab pos="2900905" algn="l"/>
                <a:tab pos="3315530" algn="l"/>
                <a:tab pos="3730154" algn="l"/>
                <a:tab pos="4144779" algn="l"/>
                <a:tab pos="4559403" algn="l"/>
                <a:tab pos="4974028" algn="l"/>
                <a:tab pos="5388652" algn="l"/>
                <a:tab pos="5803276" algn="l"/>
                <a:tab pos="6217900" algn="l"/>
                <a:tab pos="6632525" algn="l"/>
                <a:tab pos="7047149" algn="l"/>
                <a:tab pos="7461774" algn="l"/>
                <a:tab pos="7876398" algn="l"/>
                <a:tab pos="8291023" algn="l"/>
              </a:tabLst>
              <a:defRPr>
                <a:solidFill>
                  <a:srgbClr val="000000"/>
                </a:solidFill>
              </a:defRPr>
            </a:lvl1pPr>
          </a:lstStyle>
          <a:p>
            <a:fld id="{F0065E43-BAFA-4A2A-AF31-569C5E296A9A}" type="slidenum">
              <a:rPr lang="en-US" altLang="en-US"/>
              <a:pPr/>
              <a:t>‹#›</a:t>
            </a:fld>
            <a:endParaRPr lang="en-US" altLang="en-US"/>
          </a:p>
        </p:txBody>
      </p:sp>
      <p:sp>
        <p:nvSpPr>
          <p:cNvPr id="1036" name="Rectangle 12">
            <a:extLst>
              <a:ext uri="{FF2B5EF4-FFF2-40B4-BE49-F238E27FC236}">
                <a16:creationId xmlns:a16="http://schemas.microsoft.com/office/drawing/2014/main" id="{F7C46A18-7857-48C4-B6D3-79DC1F81A88D}"/>
              </a:ext>
            </a:extLst>
          </p:cNvPr>
          <p:cNvSpPr>
            <a:spLocks noGrp="1" noChangeArrowheads="1"/>
          </p:cNvSpPr>
          <p:nvPr>
            <p:ph type="sldNum"/>
          </p:nvPr>
        </p:nvSpPr>
        <p:spPr bwMode="auto">
          <a:xfrm>
            <a:off x="6780713" y="6318250"/>
            <a:ext cx="1900300"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13159" algn="l"/>
                <a:tab pos="827784" algn="l"/>
                <a:tab pos="1242408" algn="l"/>
                <a:tab pos="1657033" algn="l"/>
                <a:tab pos="2071657" algn="l"/>
                <a:tab pos="2486282" algn="l"/>
                <a:tab pos="2900905" algn="l"/>
                <a:tab pos="3315530" algn="l"/>
                <a:tab pos="3730154" algn="l"/>
                <a:tab pos="4144779" algn="l"/>
                <a:tab pos="4559403" algn="l"/>
                <a:tab pos="4974028" algn="l"/>
                <a:tab pos="5388652" algn="l"/>
                <a:tab pos="5803276" algn="l"/>
                <a:tab pos="6217900" algn="l"/>
                <a:tab pos="6632525" algn="l"/>
                <a:tab pos="7047149" algn="l"/>
                <a:tab pos="7461774" algn="l"/>
                <a:tab pos="7876398" algn="l"/>
                <a:tab pos="8291023" algn="l"/>
              </a:tabLst>
              <a:defRPr>
                <a:solidFill>
                  <a:srgbClr val="000000"/>
                </a:solidFill>
              </a:defRPr>
            </a:lvl1pPr>
          </a:lstStyle>
          <a:p>
            <a:fld id="{7FFA5488-36F7-4DE8-BEFD-27D5122C884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1" r:id="rId3"/>
  </p:sldLayoutIdLst>
  <p:hf sldNum="0" hdr="0" dt="0"/>
  <p:txStyles>
    <p:titleStyle>
      <a:lvl1pPr algn="l" defTabSz="449263" rtl="0" fontAlgn="base">
        <a:spcBef>
          <a:spcPct val="0"/>
        </a:spcBef>
        <a:spcAft>
          <a:spcPct val="0"/>
        </a:spcAft>
        <a:buClr>
          <a:srgbClr val="000000"/>
        </a:buClr>
        <a:buSzPct val="100000"/>
        <a:buFont typeface="Times New Roman" panose="02020603050405020304" pitchFamily="18" charset="0"/>
        <a:defRPr sz="4400" kern="1200">
          <a:solidFill>
            <a:srgbClr val="333399"/>
          </a:solidFill>
          <a:latin typeface="+mj-lt"/>
          <a:ea typeface="+mj-ea"/>
          <a:cs typeface="+mj-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4400">
          <a:solidFill>
            <a:srgbClr val="333399"/>
          </a:solidFill>
          <a:latin typeface="Tahoma" panose="020B0604030504040204" pitchFamily="34" charset="0"/>
          <a:ea typeface="SimSun" panose="02010600030101010101" pitchFamily="2" charset="-122"/>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333399"/>
          </a:solidFill>
          <a:latin typeface="Tahoma" panose="020B0604030504040204" pitchFamily="34" charset="0"/>
          <a:ea typeface="SimSun" panose="02010600030101010101" pitchFamily="2" charset="-122"/>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333399"/>
          </a:solidFill>
          <a:latin typeface="Tahoma" panose="020B0604030504040204" pitchFamily="34" charset="0"/>
          <a:ea typeface="SimSun" panose="02010600030101010101" pitchFamily="2" charset="-122"/>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333399"/>
          </a:solidFill>
          <a:latin typeface="Tahoma" panose="020B0604030504040204" pitchFamily="34" charset="0"/>
          <a:ea typeface="SimSun" panose="02010600030101010101" pitchFamily="2" charset="-122"/>
        </a:defRPr>
      </a:lvl5pPr>
      <a:lvl6pPr marL="25146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333399"/>
          </a:solidFill>
          <a:latin typeface="Tahoma" panose="020B0604030504040204" pitchFamily="34" charset="0"/>
          <a:ea typeface="SimSun" panose="02010600030101010101" pitchFamily="2" charset="-122"/>
        </a:defRPr>
      </a:lvl6pPr>
      <a:lvl7pPr marL="29718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333399"/>
          </a:solidFill>
          <a:latin typeface="Tahoma" panose="020B0604030504040204" pitchFamily="34" charset="0"/>
          <a:ea typeface="SimSun" panose="02010600030101010101" pitchFamily="2" charset="-122"/>
        </a:defRPr>
      </a:lvl7pPr>
      <a:lvl8pPr marL="3429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333399"/>
          </a:solidFill>
          <a:latin typeface="Tahoma" panose="020B0604030504040204" pitchFamily="34" charset="0"/>
          <a:ea typeface="SimSun" panose="02010600030101010101" pitchFamily="2" charset="-122"/>
        </a:defRPr>
      </a:lvl8pPr>
      <a:lvl9pPr marL="3886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333399"/>
          </a:solidFill>
          <a:latin typeface="Tahoma" panose="020B0604030504040204" pitchFamily="34"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327090" y="338267"/>
            <a:ext cx="8487587" cy="866321"/>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90077" y="2286372"/>
            <a:ext cx="8192872" cy="3841507"/>
          </a:xfrm>
          <a:prstGeom prst="rect">
            <a:avLst/>
          </a:prstGeom>
          <a:noFill/>
          <a:ln w="9525">
            <a:noFill/>
            <a:round/>
            <a:headEnd/>
            <a:tailEnd/>
          </a:ln>
        </p:spPr>
        <p:txBody>
          <a:bodyPr vert="horz" wrap="square" lIns="0" tIns="3600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3"/>
          <p:cNvSpPr>
            <a:spLocks noGrp="1" noChangeArrowheads="1"/>
          </p:cNvSpPr>
          <p:nvPr>
            <p:ph type="dt"/>
          </p:nvPr>
        </p:nvSpPr>
        <p:spPr bwMode="auto">
          <a:xfrm>
            <a:off x="457702" y="6377952"/>
            <a:ext cx="2126642" cy="470001"/>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314805" algn="l"/>
                <a:tab pos="630727" algn="l"/>
                <a:tab pos="946648" algn="l"/>
                <a:tab pos="1262570" algn="l"/>
                <a:tab pos="1578491" algn="l"/>
                <a:tab pos="1894412" algn="l"/>
                <a:tab pos="2210333" algn="l"/>
                <a:tab pos="2526255" algn="l"/>
                <a:tab pos="2842176" algn="l"/>
                <a:tab pos="3158098" algn="l"/>
                <a:tab pos="3474019" algn="l"/>
                <a:tab pos="3789941" algn="l"/>
                <a:tab pos="4105862" algn="l"/>
                <a:tab pos="4421783" algn="l"/>
                <a:tab pos="4737705" algn="l"/>
                <a:tab pos="5053626" algn="l"/>
                <a:tab pos="5369547" algn="l"/>
                <a:tab pos="5685469" algn="l"/>
                <a:tab pos="6001390" algn="l"/>
                <a:tab pos="6317312" algn="l"/>
              </a:tabLst>
              <a:defRPr>
                <a:solidFill>
                  <a:srgbClr val="FFFFFF"/>
                </a:solidFill>
                <a:latin typeface="Calibri" pitchFamily="32" charset="0"/>
                <a:ea typeface="ヒラギノ角ゴ ProN W3" charset="0"/>
                <a:cs typeface="ヒラギノ角ゴ ProN W3" charset="0"/>
              </a:defRPr>
            </a:lvl1pPr>
          </a:lstStyle>
          <a:p>
            <a:pPr>
              <a:defRPr/>
            </a:pPr>
            <a:r>
              <a:rPr lang="en-US" dirty="0"/>
              <a:t>JULY 2016</a:t>
            </a:r>
          </a:p>
        </p:txBody>
      </p:sp>
      <p:sp>
        <p:nvSpPr>
          <p:cNvPr id="1028" name="Rectangle 4"/>
          <p:cNvSpPr>
            <a:spLocks noGrp="1" noChangeArrowheads="1"/>
          </p:cNvSpPr>
          <p:nvPr>
            <p:ph type="ftr"/>
          </p:nvPr>
        </p:nvSpPr>
        <p:spPr bwMode="auto">
          <a:xfrm>
            <a:off x="3126889" y="6377952"/>
            <a:ext cx="2894688" cy="470001"/>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314805" algn="l"/>
                <a:tab pos="630727" algn="l"/>
                <a:tab pos="946648" algn="l"/>
                <a:tab pos="1262570" algn="l"/>
                <a:tab pos="1578491" algn="l"/>
                <a:tab pos="1894412" algn="l"/>
                <a:tab pos="2210333" algn="l"/>
                <a:tab pos="2526255" algn="l"/>
                <a:tab pos="2842176" algn="l"/>
                <a:tab pos="3158098" algn="l"/>
                <a:tab pos="3474019" algn="l"/>
                <a:tab pos="3789941" algn="l"/>
                <a:tab pos="4105862" algn="l"/>
                <a:tab pos="4421783" algn="l"/>
                <a:tab pos="4737705" algn="l"/>
                <a:tab pos="5053626" algn="l"/>
                <a:tab pos="5369547" algn="l"/>
                <a:tab pos="5685469" algn="l"/>
                <a:tab pos="6001390" algn="l"/>
                <a:tab pos="6317312" algn="l"/>
              </a:tabLst>
              <a:defRPr>
                <a:solidFill>
                  <a:srgbClr val="FFFFFF"/>
                </a:solidFill>
                <a:latin typeface="Calibri" pitchFamily="32" charset="0"/>
                <a:ea typeface="ヒラギノ角ゴ ProN W3" charset="0"/>
                <a:cs typeface="ヒラギノ角ゴ ProN W3" charset="0"/>
              </a:defRPr>
            </a:lvl1pPr>
          </a:lstStyle>
          <a:p>
            <a:pPr>
              <a:defRPr/>
            </a:pPr>
            <a:r>
              <a:rPr lang="en-US" dirty="0"/>
              <a:t>DAVID.PILKINGTON@OZAEROS.COM</a:t>
            </a:r>
          </a:p>
        </p:txBody>
      </p:sp>
      <p:sp>
        <p:nvSpPr>
          <p:cNvPr id="1029" name="Rectangle 5"/>
          <p:cNvSpPr>
            <a:spLocks noGrp="1" noChangeArrowheads="1"/>
          </p:cNvSpPr>
          <p:nvPr>
            <p:ph type="sldNum"/>
          </p:nvPr>
        </p:nvSpPr>
        <p:spPr bwMode="auto">
          <a:xfrm>
            <a:off x="6556308" y="6377952"/>
            <a:ext cx="2126641" cy="470001"/>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314805" algn="l"/>
                <a:tab pos="630727" algn="l"/>
                <a:tab pos="946648" algn="l"/>
                <a:tab pos="1262570" algn="l"/>
                <a:tab pos="1578491" algn="l"/>
                <a:tab pos="1894412" algn="l"/>
                <a:tab pos="2210333" algn="l"/>
                <a:tab pos="2526255" algn="l"/>
                <a:tab pos="2842176" algn="l"/>
                <a:tab pos="3158098" algn="l"/>
                <a:tab pos="3474019" algn="l"/>
                <a:tab pos="3789941" algn="l"/>
                <a:tab pos="4105862" algn="l"/>
                <a:tab pos="4421783" algn="l"/>
                <a:tab pos="4737705" algn="l"/>
                <a:tab pos="5053626" algn="l"/>
                <a:tab pos="5369547" algn="l"/>
                <a:tab pos="5685469" algn="l"/>
                <a:tab pos="6001390" algn="l"/>
                <a:tab pos="6317312" algn="l"/>
              </a:tabLst>
              <a:defRPr>
                <a:solidFill>
                  <a:srgbClr val="FFFFFF"/>
                </a:solidFill>
                <a:latin typeface="Calibri" pitchFamily="32" charset="0"/>
                <a:ea typeface="ヒラギノ角ゴ ProN W3" charset="0"/>
                <a:cs typeface="ヒラギノ角ゴ ProN W3" charset="0"/>
              </a:defRPr>
            </a:lvl1pPr>
          </a:lstStyle>
          <a:p>
            <a:pPr>
              <a:defRPr/>
            </a:pPr>
            <a:fld id="{89122D58-4400-4BFC-A59E-0E9EA009AD1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2" r:id="rId1"/>
  </p:sldLayoutIdLst>
  <p:hf hdr="0"/>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5300">
          <a:solidFill>
            <a:srgbClr val="000000"/>
          </a:solidFill>
          <a:latin typeface="+mj-lt"/>
          <a:ea typeface="Arial Unicode MS" pitchFamily="34" charset="-128"/>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5300">
          <a:solidFill>
            <a:srgbClr val="000000"/>
          </a:solidFill>
          <a:latin typeface="Arial" charset="0"/>
          <a:ea typeface="Arial Unicode MS" pitchFamily="34" charset="-128"/>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5300">
          <a:solidFill>
            <a:srgbClr val="000000"/>
          </a:solidFill>
          <a:latin typeface="Arial" charset="0"/>
          <a:ea typeface="Arial Unicode MS" pitchFamily="34" charset="-128"/>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5300">
          <a:solidFill>
            <a:srgbClr val="000000"/>
          </a:solidFill>
          <a:latin typeface="Arial" charset="0"/>
          <a:ea typeface="Arial Unicode MS" pitchFamily="34" charset="-128"/>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5300">
          <a:solidFill>
            <a:srgbClr val="000000"/>
          </a:solidFill>
          <a:latin typeface="Arial" charset="0"/>
          <a:ea typeface="Arial Unicode MS" pitchFamily="34" charset="-128"/>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53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53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53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5300">
          <a:solidFill>
            <a:srgbClr val="000000"/>
          </a:solidFill>
          <a:latin typeface="Arial" charset="0"/>
          <a:cs typeface="Arial Unicode MS" charset="0"/>
        </a:defRPr>
      </a:lvl9pPr>
    </p:titleStyle>
    <p:bodyStyle>
      <a:lvl1pPr marL="342900" indent="-342900" algn="l" defTabSz="449263" rtl="0" eaLnBrk="0" fontAlgn="base" hangingPunct="0">
        <a:lnSpc>
          <a:spcPct val="93000"/>
        </a:lnSpc>
        <a:spcBef>
          <a:spcPct val="0"/>
        </a:spcBef>
        <a:spcAft>
          <a:spcPts val="1825"/>
        </a:spcAft>
        <a:buClr>
          <a:srgbClr val="000000"/>
        </a:buClr>
        <a:buSzPct val="100000"/>
        <a:buFont typeface="Times New Roman" pitchFamily="18" charset="0"/>
        <a:defRPr sz="4100">
          <a:solidFill>
            <a:srgbClr val="000000"/>
          </a:solidFill>
          <a:latin typeface="+mn-lt"/>
          <a:ea typeface="Arial Unicode MS" pitchFamily="34" charset="-128"/>
          <a:cs typeface="+mn-cs"/>
        </a:defRPr>
      </a:lvl1pPr>
      <a:lvl2pPr marL="742950" indent="-285750" algn="l" defTabSz="449263" rtl="0" eaLnBrk="0" fontAlgn="base" hangingPunct="0">
        <a:lnSpc>
          <a:spcPct val="93000"/>
        </a:lnSpc>
        <a:spcBef>
          <a:spcPct val="0"/>
        </a:spcBef>
        <a:spcAft>
          <a:spcPts val="1463"/>
        </a:spcAft>
        <a:buClr>
          <a:srgbClr val="000000"/>
        </a:buClr>
        <a:buSzPct val="100000"/>
        <a:buFont typeface="Times New Roman" pitchFamily="18" charset="0"/>
        <a:defRPr sz="3600">
          <a:solidFill>
            <a:srgbClr val="000000"/>
          </a:solidFill>
          <a:latin typeface="+mn-lt"/>
          <a:ea typeface="Arial Unicode MS" pitchFamily="34" charset="-128"/>
          <a:cs typeface="+mn-cs"/>
        </a:defRPr>
      </a:lvl2pPr>
      <a:lvl3pPr marL="1143000" indent="-228600" algn="l" defTabSz="449263" rtl="0" eaLnBrk="0" fontAlgn="base" hangingPunct="0">
        <a:lnSpc>
          <a:spcPct val="93000"/>
        </a:lnSpc>
        <a:spcBef>
          <a:spcPct val="0"/>
        </a:spcBef>
        <a:spcAft>
          <a:spcPts val="1100"/>
        </a:spcAft>
        <a:buClr>
          <a:srgbClr val="000000"/>
        </a:buClr>
        <a:buSzPct val="100000"/>
        <a:buFont typeface="Times New Roman" pitchFamily="18" charset="0"/>
        <a:defRPr sz="3100">
          <a:solidFill>
            <a:srgbClr val="000000"/>
          </a:solidFill>
          <a:latin typeface="+mn-lt"/>
          <a:ea typeface="Arial Unicode MS" pitchFamily="34" charset="-128"/>
          <a:cs typeface="+mn-cs"/>
        </a:defRPr>
      </a:lvl3pPr>
      <a:lvl4pPr marL="1600200" indent="-228600" algn="l" defTabSz="449263" rtl="0" eaLnBrk="0" fontAlgn="base" hangingPunct="0">
        <a:lnSpc>
          <a:spcPct val="93000"/>
        </a:lnSpc>
        <a:spcBef>
          <a:spcPct val="0"/>
        </a:spcBef>
        <a:spcAft>
          <a:spcPts val="738"/>
        </a:spcAft>
        <a:buClr>
          <a:srgbClr val="000000"/>
        </a:buClr>
        <a:buSzPct val="100000"/>
        <a:buFont typeface="Times New Roman" pitchFamily="18" charset="0"/>
        <a:defRPr sz="2600">
          <a:solidFill>
            <a:srgbClr val="000000"/>
          </a:solidFill>
          <a:latin typeface="+mn-lt"/>
          <a:ea typeface="Arial Unicode MS" pitchFamily="34" charset="-128"/>
          <a:cs typeface="+mn-cs"/>
        </a:defRPr>
      </a:lvl4pPr>
      <a:lvl5pPr marL="2057400" indent="-228600" algn="l" defTabSz="449263" rtl="0" eaLnBrk="0" fontAlgn="base" hangingPunct="0">
        <a:lnSpc>
          <a:spcPct val="93000"/>
        </a:lnSpc>
        <a:spcBef>
          <a:spcPct val="0"/>
        </a:spcBef>
        <a:spcAft>
          <a:spcPts val="363"/>
        </a:spcAft>
        <a:buClr>
          <a:srgbClr val="000000"/>
        </a:buClr>
        <a:buSzPct val="100000"/>
        <a:buFont typeface="Times New Roman" pitchFamily="18" charset="0"/>
        <a:defRPr sz="2600">
          <a:solidFill>
            <a:srgbClr val="000000"/>
          </a:solidFill>
          <a:latin typeface="+mn-lt"/>
          <a:ea typeface="Arial Unicode MS" pitchFamily="34" charset="-128"/>
          <a:cs typeface="+mn-cs"/>
        </a:defRPr>
      </a:lvl5pPr>
      <a:lvl6pPr marL="2514600" indent="-228600" algn="l" defTabSz="449263" rtl="0" fontAlgn="base" hangingPunct="0">
        <a:lnSpc>
          <a:spcPct val="93000"/>
        </a:lnSpc>
        <a:spcBef>
          <a:spcPct val="0"/>
        </a:spcBef>
        <a:spcAft>
          <a:spcPts val="363"/>
        </a:spcAft>
        <a:buClr>
          <a:srgbClr val="000000"/>
        </a:buClr>
        <a:buSzPct val="100000"/>
        <a:buFont typeface="Times New Roman" pitchFamily="16" charset="0"/>
        <a:defRPr sz="2600">
          <a:solidFill>
            <a:srgbClr val="000000"/>
          </a:solidFill>
          <a:latin typeface="+mn-lt"/>
          <a:cs typeface="+mn-cs"/>
        </a:defRPr>
      </a:lvl6pPr>
      <a:lvl7pPr marL="2971800" indent="-228600" algn="l" defTabSz="449263" rtl="0" fontAlgn="base" hangingPunct="0">
        <a:lnSpc>
          <a:spcPct val="93000"/>
        </a:lnSpc>
        <a:spcBef>
          <a:spcPct val="0"/>
        </a:spcBef>
        <a:spcAft>
          <a:spcPts val="363"/>
        </a:spcAft>
        <a:buClr>
          <a:srgbClr val="000000"/>
        </a:buClr>
        <a:buSzPct val="100000"/>
        <a:buFont typeface="Times New Roman" pitchFamily="16" charset="0"/>
        <a:defRPr sz="2600">
          <a:solidFill>
            <a:srgbClr val="000000"/>
          </a:solidFill>
          <a:latin typeface="+mn-lt"/>
          <a:cs typeface="+mn-cs"/>
        </a:defRPr>
      </a:lvl7pPr>
      <a:lvl8pPr marL="3429000" indent="-228600" algn="l" defTabSz="449263" rtl="0" fontAlgn="base" hangingPunct="0">
        <a:lnSpc>
          <a:spcPct val="93000"/>
        </a:lnSpc>
        <a:spcBef>
          <a:spcPct val="0"/>
        </a:spcBef>
        <a:spcAft>
          <a:spcPts val="363"/>
        </a:spcAft>
        <a:buClr>
          <a:srgbClr val="000000"/>
        </a:buClr>
        <a:buSzPct val="100000"/>
        <a:buFont typeface="Times New Roman" pitchFamily="16" charset="0"/>
        <a:defRPr sz="2600">
          <a:solidFill>
            <a:srgbClr val="000000"/>
          </a:solidFill>
          <a:latin typeface="+mn-lt"/>
          <a:cs typeface="+mn-cs"/>
        </a:defRPr>
      </a:lvl8pPr>
      <a:lvl9pPr marL="3886200" indent="-228600" algn="l" defTabSz="449263" rtl="0" fontAlgn="base" hangingPunct="0">
        <a:lnSpc>
          <a:spcPct val="93000"/>
        </a:lnSpc>
        <a:spcBef>
          <a:spcPct val="0"/>
        </a:spcBef>
        <a:spcAft>
          <a:spcPts val="363"/>
        </a:spcAft>
        <a:buClr>
          <a:srgbClr val="000000"/>
        </a:buClr>
        <a:buSzPct val="100000"/>
        <a:buFont typeface="Times New Roman" pitchFamily="16" charset="0"/>
        <a:defRPr sz="26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327090" y="338267"/>
            <a:ext cx="8487587" cy="866321"/>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90077" y="2286372"/>
            <a:ext cx="8192872" cy="3841507"/>
          </a:xfrm>
          <a:prstGeom prst="rect">
            <a:avLst/>
          </a:prstGeom>
          <a:noFill/>
          <a:ln w="9525">
            <a:noFill/>
            <a:round/>
            <a:headEnd/>
            <a:tailEnd/>
          </a:ln>
        </p:spPr>
        <p:txBody>
          <a:bodyPr vert="horz" wrap="square" lIns="0" tIns="3600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3"/>
          <p:cNvSpPr>
            <a:spLocks noGrp="1" noChangeArrowheads="1"/>
          </p:cNvSpPr>
          <p:nvPr>
            <p:ph type="dt"/>
          </p:nvPr>
        </p:nvSpPr>
        <p:spPr bwMode="auto">
          <a:xfrm>
            <a:off x="457702" y="6377952"/>
            <a:ext cx="2126642" cy="470001"/>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314805" algn="l"/>
                <a:tab pos="630727" algn="l"/>
                <a:tab pos="946648" algn="l"/>
                <a:tab pos="1262570" algn="l"/>
                <a:tab pos="1578491" algn="l"/>
                <a:tab pos="1894412" algn="l"/>
                <a:tab pos="2210333" algn="l"/>
                <a:tab pos="2526255" algn="l"/>
                <a:tab pos="2842176" algn="l"/>
                <a:tab pos="3158098" algn="l"/>
                <a:tab pos="3474019" algn="l"/>
                <a:tab pos="3789941" algn="l"/>
                <a:tab pos="4105862" algn="l"/>
                <a:tab pos="4421783" algn="l"/>
                <a:tab pos="4737705" algn="l"/>
                <a:tab pos="5053626" algn="l"/>
                <a:tab pos="5369547" algn="l"/>
                <a:tab pos="5685469" algn="l"/>
                <a:tab pos="6001390" algn="l"/>
                <a:tab pos="6317312" algn="l"/>
              </a:tabLst>
              <a:defRPr>
                <a:solidFill>
                  <a:srgbClr val="FFFFFF"/>
                </a:solidFill>
                <a:latin typeface="Calibri" pitchFamily="32" charset="0"/>
                <a:ea typeface="ヒラギノ角ゴ ProN W3" charset="0"/>
                <a:cs typeface="ヒラギノ角ゴ ProN W3" charset="0"/>
              </a:defRPr>
            </a:lvl1pPr>
          </a:lstStyle>
          <a:p>
            <a:pPr>
              <a:defRPr/>
            </a:pPr>
            <a:r>
              <a:rPr lang="en-US" dirty="0"/>
              <a:t>JULY 2016</a:t>
            </a:r>
          </a:p>
        </p:txBody>
      </p:sp>
      <p:sp>
        <p:nvSpPr>
          <p:cNvPr id="1028" name="Rectangle 4"/>
          <p:cNvSpPr>
            <a:spLocks noGrp="1" noChangeArrowheads="1"/>
          </p:cNvSpPr>
          <p:nvPr>
            <p:ph type="ftr"/>
          </p:nvPr>
        </p:nvSpPr>
        <p:spPr bwMode="auto">
          <a:xfrm>
            <a:off x="3126889" y="6377952"/>
            <a:ext cx="2894688" cy="470001"/>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314805" algn="l"/>
                <a:tab pos="630727" algn="l"/>
                <a:tab pos="946648" algn="l"/>
                <a:tab pos="1262570" algn="l"/>
                <a:tab pos="1578491" algn="l"/>
                <a:tab pos="1894412" algn="l"/>
                <a:tab pos="2210333" algn="l"/>
                <a:tab pos="2526255" algn="l"/>
                <a:tab pos="2842176" algn="l"/>
                <a:tab pos="3158098" algn="l"/>
                <a:tab pos="3474019" algn="l"/>
                <a:tab pos="3789941" algn="l"/>
                <a:tab pos="4105862" algn="l"/>
                <a:tab pos="4421783" algn="l"/>
                <a:tab pos="4737705" algn="l"/>
                <a:tab pos="5053626" algn="l"/>
                <a:tab pos="5369547" algn="l"/>
                <a:tab pos="5685469" algn="l"/>
                <a:tab pos="6001390" algn="l"/>
                <a:tab pos="6317312" algn="l"/>
              </a:tabLst>
              <a:defRPr>
                <a:solidFill>
                  <a:srgbClr val="FFFFFF"/>
                </a:solidFill>
                <a:latin typeface="Calibri" pitchFamily="32" charset="0"/>
                <a:ea typeface="ヒラギノ角ゴ ProN W3" charset="0"/>
                <a:cs typeface="ヒラギノ角ゴ ProN W3" charset="0"/>
              </a:defRPr>
            </a:lvl1pPr>
          </a:lstStyle>
          <a:p>
            <a:pPr>
              <a:defRPr/>
            </a:pPr>
            <a:r>
              <a:rPr lang="en-US" dirty="0"/>
              <a:t>DAVID.PILKINGTON@OZAEROS.COM</a:t>
            </a:r>
          </a:p>
        </p:txBody>
      </p:sp>
      <p:sp>
        <p:nvSpPr>
          <p:cNvPr id="1029" name="Rectangle 5"/>
          <p:cNvSpPr>
            <a:spLocks noGrp="1" noChangeArrowheads="1"/>
          </p:cNvSpPr>
          <p:nvPr>
            <p:ph type="sldNum"/>
          </p:nvPr>
        </p:nvSpPr>
        <p:spPr bwMode="auto">
          <a:xfrm>
            <a:off x="6556308" y="6377952"/>
            <a:ext cx="2126641" cy="470001"/>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314805" algn="l"/>
                <a:tab pos="630727" algn="l"/>
                <a:tab pos="946648" algn="l"/>
                <a:tab pos="1262570" algn="l"/>
                <a:tab pos="1578491" algn="l"/>
                <a:tab pos="1894412" algn="l"/>
                <a:tab pos="2210333" algn="l"/>
                <a:tab pos="2526255" algn="l"/>
                <a:tab pos="2842176" algn="l"/>
                <a:tab pos="3158098" algn="l"/>
                <a:tab pos="3474019" algn="l"/>
                <a:tab pos="3789941" algn="l"/>
                <a:tab pos="4105862" algn="l"/>
                <a:tab pos="4421783" algn="l"/>
                <a:tab pos="4737705" algn="l"/>
                <a:tab pos="5053626" algn="l"/>
                <a:tab pos="5369547" algn="l"/>
                <a:tab pos="5685469" algn="l"/>
                <a:tab pos="6001390" algn="l"/>
                <a:tab pos="6317312" algn="l"/>
              </a:tabLst>
              <a:defRPr>
                <a:solidFill>
                  <a:srgbClr val="FFFFFF"/>
                </a:solidFill>
                <a:latin typeface="Calibri" pitchFamily="32" charset="0"/>
                <a:ea typeface="ヒラギノ角ゴ ProN W3" charset="0"/>
                <a:cs typeface="ヒラギノ角ゴ ProN W3" charset="0"/>
              </a:defRPr>
            </a:lvl1pPr>
          </a:lstStyle>
          <a:p>
            <a:pPr>
              <a:defRPr/>
            </a:pPr>
            <a:fld id="{89122D58-4400-4BFC-A59E-0E9EA009AD1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8" r:id="rId1"/>
  </p:sldLayoutIdLst>
  <p:hf hdr="0"/>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5300">
          <a:solidFill>
            <a:srgbClr val="000000"/>
          </a:solidFill>
          <a:latin typeface="+mj-lt"/>
          <a:ea typeface="Arial Unicode MS" pitchFamily="34" charset="-128"/>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5300">
          <a:solidFill>
            <a:srgbClr val="000000"/>
          </a:solidFill>
          <a:latin typeface="Arial" charset="0"/>
          <a:ea typeface="Arial Unicode MS" pitchFamily="34" charset="-128"/>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5300">
          <a:solidFill>
            <a:srgbClr val="000000"/>
          </a:solidFill>
          <a:latin typeface="Arial" charset="0"/>
          <a:ea typeface="Arial Unicode MS" pitchFamily="34" charset="-128"/>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5300">
          <a:solidFill>
            <a:srgbClr val="000000"/>
          </a:solidFill>
          <a:latin typeface="Arial" charset="0"/>
          <a:ea typeface="Arial Unicode MS" pitchFamily="34" charset="-128"/>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5300">
          <a:solidFill>
            <a:srgbClr val="000000"/>
          </a:solidFill>
          <a:latin typeface="Arial" charset="0"/>
          <a:ea typeface="Arial Unicode MS" pitchFamily="34" charset="-128"/>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5300">
          <a:solidFill>
            <a:srgbClr val="000000"/>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5300">
          <a:solidFill>
            <a:srgbClr val="000000"/>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5300">
          <a:solidFill>
            <a:srgbClr val="000000"/>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5300">
          <a:solidFill>
            <a:srgbClr val="000000"/>
          </a:solidFill>
          <a:latin typeface="Arial" charset="0"/>
          <a:cs typeface="Arial Unicode MS" charset="0"/>
        </a:defRPr>
      </a:lvl9pPr>
    </p:titleStyle>
    <p:bodyStyle>
      <a:lvl1pPr marL="342900" indent="-342900" algn="l" defTabSz="449263" rtl="0" eaLnBrk="0" fontAlgn="base" hangingPunct="0">
        <a:lnSpc>
          <a:spcPct val="93000"/>
        </a:lnSpc>
        <a:spcBef>
          <a:spcPct val="0"/>
        </a:spcBef>
        <a:spcAft>
          <a:spcPts val="1825"/>
        </a:spcAft>
        <a:buClr>
          <a:srgbClr val="000000"/>
        </a:buClr>
        <a:buSzPct val="100000"/>
        <a:buFont typeface="Times New Roman" pitchFamily="18" charset="0"/>
        <a:defRPr sz="4100">
          <a:solidFill>
            <a:srgbClr val="000000"/>
          </a:solidFill>
          <a:latin typeface="+mn-lt"/>
          <a:ea typeface="Arial Unicode MS" pitchFamily="34" charset="-128"/>
          <a:cs typeface="+mn-cs"/>
        </a:defRPr>
      </a:lvl1pPr>
      <a:lvl2pPr marL="742950" indent="-285750" algn="l" defTabSz="449263" rtl="0" eaLnBrk="0" fontAlgn="base" hangingPunct="0">
        <a:lnSpc>
          <a:spcPct val="93000"/>
        </a:lnSpc>
        <a:spcBef>
          <a:spcPct val="0"/>
        </a:spcBef>
        <a:spcAft>
          <a:spcPts val="1463"/>
        </a:spcAft>
        <a:buClr>
          <a:srgbClr val="000000"/>
        </a:buClr>
        <a:buSzPct val="100000"/>
        <a:buFont typeface="Times New Roman" pitchFamily="18" charset="0"/>
        <a:defRPr sz="3600">
          <a:solidFill>
            <a:srgbClr val="000000"/>
          </a:solidFill>
          <a:latin typeface="+mn-lt"/>
          <a:ea typeface="Arial Unicode MS" pitchFamily="34" charset="-128"/>
          <a:cs typeface="+mn-cs"/>
        </a:defRPr>
      </a:lvl2pPr>
      <a:lvl3pPr marL="1143000" indent="-228600" algn="l" defTabSz="449263" rtl="0" eaLnBrk="0" fontAlgn="base" hangingPunct="0">
        <a:lnSpc>
          <a:spcPct val="93000"/>
        </a:lnSpc>
        <a:spcBef>
          <a:spcPct val="0"/>
        </a:spcBef>
        <a:spcAft>
          <a:spcPts val="1100"/>
        </a:spcAft>
        <a:buClr>
          <a:srgbClr val="000000"/>
        </a:buClr>
        <a:buSzPct val="100000"/>
        <a:buFont typeface="Times New Roman" pitchFamily="18" charset="0"/>
        <a:defRPr sz="3100">
          <a:solidFill>
            <a:srgbClr val="000000"/>
          </a:solidFill>
          <a:latin typeface="+mn-lt"/>
          <a:ea typeface="Arial Unicode MS" pitchFamily="34" charset="-128"/>
          <a:cs typeface="+mn-cs"/>
        </a:defRPr>
      </a:lvl3pPr>
      <a:lvl4pPr marL="1600200" indent="-228600" algn="l" defTabSz="449263" rtl="0" eaLnBrk="0" fontAlgn="base" hangingPunct="0">
        <a:lnSpc>
          <a:spcPct val="93000"/>
        </a:lnSpc>
        <a:spcBef>
          <a:spcPct val="0"/>
        </a:spcBef>
        <a:spcAft>
          <a:spcPts val="738"/>
        </a:spcAft>
        <a:buClr>
          <a:srgbClr val="000000"/>
        </a:buClr>
        <a:buSzPct val="100000"/>
        <a:buFont typeface="Times New Roman" pitchFamily="18" charset="0"/>
        <a:defRPr sz="2600">
          <a:solidFill>
            <a:srgbClr val="000000"/>
          </a:solidFill>
          <a:latin typeface="+mn-lt"/>
          <a:ea typeface="Arial Unicode MS" pitchFamily="34" charset="-128"/>
          <a:cs typeface="+mn-cs"/>
        </a:defRPr>
      </a:lvl4pPr>
      <a:lvl5pPr marL="2057400" indent="-228600" algn="l" defTabSz="449263" rtl="0" eaLnBrk="0" fontAlgn="base" hangingPunct="0">
        <a:lnSpc>
          <a:spcPct val="93000"/>
        </a:lnSpc>
        <a:spcBef>
          <a:spcPct val="0"/>
        </a:spcBef>
        <a:spcAft>
          <a:spcPts val="363"/>
        </a:spcAft>
        <a:buClr>
          <a:srgbClr val="000000"/>
        </a:buClr>
        <a:buSzPct val="100000"/>
        <a:buFont typeface="Times New Roman" pitchFamily="18" charset="0"/>
        <a:defRPr sz="2600">
          <a:solidFill>
            <a:srgbClr val="000000"/>
          </a:solidFill>
          <a:latin typeface="+mn-lt"/>
          <a:ea typeface="Arial Unicode MS" pitchFamily="34" charset="-128"/>
          <a:cs typeface="+mn-cs"/>
        </a:defRPr>
      </a:lvl5pPr>
      <a:lvl6pPr marL="2514600" indent="-228600" algn="l" defTabSz="449263" rtl="0" fontAlgn="base" hangingPunct="0">
        <a:lnSpc>
          <a:spcPct val="93000"/>
        </a:lnSpc>
        <a:spcBef>
          <a:spcPct val="0"/>
        </a:spcBef>
        <a:spcAft>
          <a:spcPts val="363"/>
        </a:spcAft>
        <a:buClr>
          <a:srgbClr val="000000"/>
        </a:buClr>
        <a:buSzPct val="100000"/>
        <a:buFont typeface="Times New Roman" pitchFamily="16" charset="0"/>
        <a:defRPr sz="2600">
          <a:solidFill>
            <a:srgbClr val="000000"/>
          </a:solidFill>
          <a:latin typeface="+mn-lt"/>
          <a:cs typeface="+mn-cs"/>
        </a:defRPr>
      </a:lvl6pPr>
      <a:lvl7pPr marL="2971800" indent="-228600" algn="l" defTabSz="449263" rtl="0" fontAlgn="base" hangingPunct="0">
        <a:lnSpc>
          <a:spcPct val="93000"/>
        </a:lnSpc>
        <a:spcBef>
          <a:spcPct val="0"/>
        </a:spcBef>
        <a:spcAft>
          <a:spcPts val="363"/>
        </a:spcAft>
        <a:buClr>
          <a:srgbClr val="000000"/>
        </a:buClr>
        <a:buSzPct val="100000"/>
        <a:buFont typeface="Times New Roman" pitchFamily="16" charset="0"/>
        <a:defRPr sz="2600">
          <a:solidFill>
            <a:srgbClr val="000000"/>
          </a:solidFill>
          <a:latin typeface="+mn-lt"/>
          <a:cs typeface="+mn-cs"/>
        </a:defRPr>
      </a:lvl7pPr>
      <a:lvl8pPr marL="3429000" indent="-228600" algn="l" defTabSz="449263" rtl="0" fontAlgn="base" hangingPunct="0">
        <a:lnSpc>
          <a:spcPct val="93000"/>
        </a:lnSpc>
        <a:spcBef>
          <a:spcPct val="0"/>
        </a:spcBef>
        <a:spcAft>
          <a:spcPts val="363"/>
        </a:spcAft>
        <a:buClr>
          <a:srgbClr val="000000"/>
        </a:buClr>
        <a:buSzPct val="100000"/>
        <a:buFont typeface="Times New Roman" pitchFamily="16" charset="0"/>
        <a:defRPr sz="2600">
          <a:solidFill>
            <a:srgbClr val="000000"/>
          </a:solidFill>
          <a:latin typeface="+mn-lt"/>
          <a:cs typeface="+mn-cs"/>
        </a:defRPr>
      </a:lvl8pPr>
      <a:lvl9pPr marL="3886200" indent="-228600" algn="l" defTabSz="449263" rtl="0" fontAlgn="base" hangingPunct="0">
        <a:lnSpc>
          <a:spcPct val="93000"/>
        </a:lnSpc>
        <a:spcBef>
          <a:spcPct val="0"/>
        </a:spcBef>
        <a:spcAft>
          <a:spcPts val="363"/>
        </a:spcAft>
        <a:buClr>
          <a:srgbClr val="000000"/>
        </a:buClr>
        <a:buSzPct val="100000"/>
        <a:buFont typeface="Times New Roman" pitchFamily="16" charset="0"/>
        <a:defRPr sz="26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g"/><Relationship Id="rId18" Type="http://schemas.openxmlformats.org/officeDocument/2006/relationships/image" Target="../media/image19.jpeg"/><Relationship Id="rId3" Type="http://schemas.openxmlformats.org/officeDocument/2006/relationships/image" Target="../media/image4.jpg"/><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5" Type="http://schemas.openxmlformats.org/officeDocument/2006/relationships/image" Target="../media/image26.jpeg"/><Relationship Id="rId2" Type="http://schemas.openxmlformats.org/officeDocument/2006/relationships/notesSlide" Target="../notesSlides/notesSlide2.xml"/><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image" Target="../media/image25.jpeg"/><Relationship Id="rId5" Type="http://schemas.openxmlformats.org/officeDocument/2006/relationships/image" Target="../media/image6.jpeg"/><Relationship Id="rId15" Type="http://schemas.openxmlformats.org/officeDocument/2006/relationships/image" Target="../media/image16.jpe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jpg"/><Relationship Id="rId9" Type="http://schemas.openxmlformats.org/officeDocument/2006/relationships/image" Target="../media/image10.jpeg"/><Relationship Id="rId14" Type="http://schemas.openxmlformats.org/officeDocument/2006/relationships/image" Target="../media/image15.jpg"/><Relationship Id="rId22"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9.xml"/><Relationship Id="rId16" Type="http://schemas.openxmlformats.org/officeDocument/2006/relationships/image" Target="../media/image41.png"/><Relationship Id="rId1" Type="http://schemas.openxmlformats.org/officeDocument/2006/relationships/slideLayout" Target="../slideLayouts/slideLayout7.xml"/><Relationship Id="rId15" Type="http://schemas.openxmlformats.org/officeDocument/2006/relationships/image" Target="../media/image440.png"/></Relationships>
</file>

<file path=ppt/slides/_rels/slide21.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42.png"/><Relationship Id="rId7" Type="http://schemas.openxmlformats.org/officeDocument/2006/relationships/image" Target="../media/image21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customXml" Target="../ink/ink3.xml"/><Relationship Id="rId11" Type="http://schemas.openxmlformats.org/officeDocument/2006/relationships/image" Target="../media/image290.png"/><Relationship Id="rId5" Type="http://schemas.openxmlformats.org/officeDocument/2006/relationships/image" Target="../media/image200.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22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d3cuWHTP2pg?si=8laX2ElB8M4UF_M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0" name="Footer Placeholder 3"/>
          <p:cNvSpPr>
            <a:spLocks noGrp="1"/>
          </p:cNvSpPr>
          <p:nvPr>
            <p:ph type="ftr" sz="quarter" idx="11"/>
          </p:nvPr>
        </p:nvSpPr>
        <p:spPr>
          <a:xfrm>
            <a:off x="5400738" y="6282690"/>
            <a:ext cx="3313049" cy="510540"/>
          </a:xfrm>
        </p:spPr>
        <p:txBody>
          <a:bodyPr vert="horz" lIns="91440" tIns="45720" rIns="91440" bIns="45720" rtlCol="0" anchor="ctr">
            <a:normAutofit/>
          </a:bodyPr>
          <a:lstStyle/>
          <a:p>
            <a:pPr algn="ctr">
              <a:spcAft>
                <a:spcPts val="600"/>
              </a:spcAft>
            </a:pPr>
            <a:r>
              <a:rPr lang="en-US" dirty="0"/>
              <a:t>DAVID.PILKINGTON@OZAEROS.COM.AU</a:t>
            </a:r>
          </a:p>
        </p:txBody>
      </p:sp>
      <p:sp>
        <p:nvSpPr>
          <p:cNvPr id="14342" name="Slide Number Placeholder 5"/>
          <p:cNvSpPr>
            <a:spLocks noGrp="1"/>
          </p:cNvSpPr>
          <p:nvPr>
            <p:ph type="sldNum" sz="quarter" idx="12"/>
          </p:nvPr>
        </p:nvSpPr>
        <p:spPr/>
        <p:txBody>
          <a:bodyPr vert="horz" lIns="91440" tIns="45720" rIns="91440" bIns="45720" rtlCol="0" anchor="ctr">
            <a:normAutofit/>
          </a:bodyPr>
          <a:lstStyle/>
          <a:p>
            <a:pPr>
              <a:spcAft>
                <a:spcPts val="600"/>
              </a:spcAft>
            </a:pPr>
            <a:fld id="{7C81F1A0-B456-4458-8D29-75FDD06DC755}" type="slidenum">
              <a:rPr lang="en-US" smtClean="0"/>
              <a:pPr>
                <a:spcAft>
                  <a:spcPts val="600"/>
                </a:spcAft>
              </a:pPr>
              <a:t>1</a:t>
            </a:fld>
            <a:endParaRPr lang="en-US"/>
          </a:p>
        </p:txBody>
      </p:sp>
      <p:sp>
        <p:nvSpPr>
          <p:cNvPr id="14338" name="Title 3"/>
          <p:cNvSpPr>
            <a:spLocks noGrp="1"/>
          </p:cNvSpPr>
          <p:nvPr>
            <p:ph type="title" idx="4294967295"/>
          </p:nvPr>
        </p:nvSpPr>
        <p:spPr>
          <a:xfrm>
            <a:off x="4738750" y="480060"/>
            <a:ext cx="4405250" cy="4102100"/>
          </a:xfrm>
        </p:spPr>
        <p:txBody>
          <a:bodyPr vert="horz" lIns="228600" tIns="228600" rIns="228600" bIns="228600" rtlCol="0" anchor="ctr">
            <a:normAutofit/>
          </a:bodyPr>
          <a:lstStyle/>
          <a:p>
            <a:pPr defTabSz="914400"/>
            <a:r>
              <a:rPr lang="en-US" sz="4400" b="1" spc="-150" dirty="0">
                <a:solidFill>
                  <a:schemeClr val="tx2"/>
                </a:solidFill>
              </a:rPr>
              <a:t>HOW TO WIN</a:t>
            </a:r>
            <a:br>
              <a:rPr lang="en-US" sz="4400" b="1" spc="-150" dirty="0">
                <a:solidFill>
                  <a:schemeClr val="tx2"/>
                </a:solidFill>
              </a:rPr>
            </a:br>
            <a:r>
              <a:rPr lang="en-US" sz="4400" b="1" spc="-150" dirty="0">
                <a:solidFill>
                  <a:schemeClr val="tx2"/>
                </a:solidFill>
              </a:rPr>
              <a:t>AN AEROBATIC CONTEST</a:t>
            </a:r>
            <a:br>
              <a:rPr lang="en-US" sz="4400" b="1" spc="-150" dirty="0">
                <a:solidFill>
                  <a:schemeClr val="tx2"/>
                </a:solidFill>
              </a:rPr>
            </a:br>
            <a:r>
              <a:rPr lang="en-US" sz="4400" b="1" spc="-150" dirty="0">
                <a:solidFill>
                  <a:schemeClr val="tx2"/>
                </a:solidFill>
              </a:rPr>
              <a:t>2026</a:t>
            </a:r>
          </a:p>
        </p:txBody>
      </p:sp>
      <p:sp>
        <p:nvSpPr>
          <p:cNvPr id="14339" name="Subtitle 4"/>
          <p:cNvSpPr>
            <a:spLocks noGrp="1"/>
          </p:cNvSpPr>
          <p:nvPr>
            <p:ph type="subTitle" idx="4294967295"/>
          </p:nvPr>
        </p:nvSpPr>
        <p:spPr>
          <a:xfrm>
            <a:off x="5619750" y="4719638"/>
            <a:ext cx="3094037" cy="1325562"/>
          </a:xfrm>
        </p:spPr>
        <p:txBody>
          <a:bodyPr vert="horz" lIns="91440" tIns="45720" rIns="91440" bIns="45720" rtlCol="0" anchor="ctr">
            <a:normAutofit/>
          </a:bodyPr>
          <a:lstStyle/>
          <a:p>
            <a:pPr marL="0" indent="0" defTabSz="914400">
              <a:buClr>
                <a:srgbClr val="FD0900"/>
              </a:buClr>
              <a:buNone/>
            </a:pPr>
            <a:r>
              <a:rPr lang="en-US" sz="2400" dirty="0"/>
              <a:t>David J Pilkington FRAeS</a:t>
            </a:r>
          </a:p>
        </p:txBody>
      </p:sp>
      <p:pic>
        <p:nvPicPr>
          <p:cNvPr id="7" name="Picture 6">
            <a:extLst>
              <a:ext uri="{FF2B5EF4-FFF2-40B4-BE49-F238E27FC236}">
                <a16:creationId xmlns:a16="http://schemas.microsoft.com/office/drawing/2014/main" id="{D4E83C3C-4377-4769-8C48-454A1F3259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7" y="0"/>
            <a:ext cx="4743447" cy="6858000"/>
          </a:xfrm>
          <a:prstGeom prst="rect">
            <a:avLst/>
          </a:prstGeom>
          <a:ln w="12700">
            <a:noFill/>
          </a:ln>
        </p:spPr>
      </p:pic>
    </p:spTree>
    <p:extLst>
      <p:ext uri="{BB962C8B-B14F-4D97-AF65-F5344CB8AC3E}">
        <p14:creationId xmlns:p14="http://schemas.microsoft.com/office/powerpoint/2010/main" val="2448094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5" name="Group 11">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3"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2"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3"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grpSp>
        <p:nvGrpSpPr>
          <p:cNvPr id="66" name="Group 34">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36" name="Rectangle 35">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37"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38" name="Rectangle 37">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pSp>
      <p:sp>
        <p:nvSpPr>
          <p:cNvPr id="2" name="Title 1"/>
          <p:cNvSpPr>
            <a:spLocks noGrp="1"/>
          </p:cNvSpPr>
          <p:nvPr>
            <p:ph type="title"/>
          </p:nvPr>
        </p:nvSpPr>
        <p:spPr>
          <a:xfrm>
            <a:off x="666473" y="2349925"/>
            <a:ext cx="2624234" cy="2456442"/>
          </a:xfrm>
        </p:spPr>
        <p:txBody>
          <a:bodyPr vert="horz" lIns="228600" tIns="228600" rIns="228600" bIns="228600" rtlCol="0" anchor="ctr">
            <a:normAutofit/>
          </a:bodyPr>
          <a:lstStyle/>
          <a:p>
            <a:pPr defTabSz="914400"/>
            <a:r>
              <a:rPr lang="en-US" sz="4000" b="0" i="0" kern="1200" cap="none" spc="-150" dirty="0">
                <a:solidFill>
                  <a:srgbClr val="FFFEFF"/>
                </a:solidFill>
                <a:effectLst/>
                <a:latin typeface="+mj-lt"/>
                <a:ea typeface="+mj-ea"/>
                <a:cs typeface="+mj-cs"/>
              </a:rPr>
              <a:t>CONTENT - OVERVIEW</a:t>
            </a:r>
          </a:p>
        </p:txBody>
      </p:sp>
      <p:sp>
        <p:nvSpPr>
          <p:cNvPr id="5" name="Slide Number Placeholder 4"/>
          <p:cNvSpPr>
            <a:spLocks noGrp="1"/>
          </p:cNvSpPr>
          <p:nvPr>
            <p:ph type="sldNum" sz="quarter" idx="12"/>
          </p:nvPr>
        </p:nvSpPr>
        <p:spPr>
          <a:xfrm>
            <a:off x="7852410" y="320040"/>
            <a:ext cx="685800" cy="320040"/>
          </a:xfrm>
        </p:spPr>
        <p:txBody>
          <a:bodyPr vert="horz" lIns="91440" tIns="45720" rIns="91440" bIns="45720" rtlCol="0" anchor="ctr">
            <a:normAutofit/>
          </a:bodyPr>
          <a:lstStyle/>
          <a:p>
            <a:pPr>
              <a:spcAft>
                <a:spcPts val="600"/>
              </a:spcAft>
              <a:defRPr/>
            </a:pPr>
            <a:fld id="{10C9B4D8-F555-41D5-8ACF-1212FECE67D2}" type="slidenum">
              <a:rPr lang="en-US" smtClean="0"/>
              <a:pPr>
                <a:spcAft>
                  <a:spcPts val="600"/>
                </a:spcAft>
                <a:defRPr/>
              </a:pPr>
              <a:t>10</a:t>
            </a:fld>
            <a:endParaRPr lang="en-US"/>
          </a:p>
        </p:txBody>
      </p:sp>
      <p:sp>
        <p:nvSpPr>
          <p:cNvPr id="4" name="Footer Placeholder 3"/>
          <p:cNvSpPr>
            <a:spLocks noGrp="1"/>
          </p:cNvSpPr>
          <p:nvPr>
            <p:ph type="ftr" sz="quarter" idx="11"/>
          </p:nvPr>
        </p:nvSpPr>
        <p:spPr>
          <a:xfrm>
            <a:off x="603504" y="6227064"/>
            <a:ext cx="7941564" cy="320040"/>
          </a:xfrm>
        </p:spPr>
        <p:txBody>
          <a:bodyPr vert="horz" lIns="91440" tIns="45720" rIns="91440" bIns="45720" rtlCol="0" anchor="ctr">
            <a:normAutofit/>
          </a:bodyPr>
          <a:lstStyle/>
          <a:p>
            <a:pPr>
              <a:spcAft>
                <a:spcPts val="600"/>
              </a:spcAft>
              <a:defRPr/>
            </a:pPr>
            <a:r>
              <a:rPr lang="en-US"/>
              <a:t>DAVID.PILKINGTON@OZAEROS.COM.AU</a:t>
            </a:r>
          </a:p>
        </p:txBody>
      </p:sp>
      <p:graphicFrame>
        <p:nvGraphicFramePr>
          <p:cNvPr id="67" name="Content Placeholder 5">
            <a:extLst>
              <a:ext uri="{FF2B5EF4-FFF2-40B4-BE49-F238E27FC236}">
                <a16:creationId xmlns:a16="http://schemas.microsoft.com/office/drawing/2014/main" id="{752563CC-CB4F-4A7D-9CE2-A3066311033A}"/>
              </a:ext>
            </a:extLst>
          </p:cNvPr>
          <p:cNvGraphicFramePr>
            <a:graphicFrameLocks noGrp="1"/>
          </p:cNvGraphicFramePr>
          <p:nvPr>
            <p:ph sz="half" idx="1"/>
            <p:extLst>
              <p:ext uri="{D42A27DB-BD31-4B8C-83A1-F6EECF244321}">
                <p14:modId xmlns:p14="http://schemas.microsoft.com/office/powerpoint/2010/main" val="3381407166"/>
              </p:ext>
            </p:extLst>
          </p:nvPr>
        </p:nvGraphicFramePr>
        <p:xfrm>
          <a:off x="4181167" y="803186"/>
          <a:ext cx="4366325" cy="5287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094667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39"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p:nvSpPr>
          <p:cNvPr id="3" name="Content Placeholder 2">
            <a:extLst>
              <a:ext uri="{FF2B5EF4-FFF2-40B4-BE49-F238E27FC236}">
                <a16:creationId xmlns:a16="http://schemas.microsoft.com/office/drawing/2014/main" id="{D83D5037-3DA2-4B7C-A2CC-C8E549E7774E}"/>
              </a:ext>
            </a:extLst>
          </p:cNvPr>
          <p:cNvSpPr>
            <a:spLocks noGrp="1"/>
          </p:cNvSpPr>
          <p:nvPr>
            <p:ph idx="1"/>
          </p:nvPr>
        </p:nvSpPr>
        <p:spPr>
          <a:xfrm>
            <a:off x="929881" y="1671026"/>
            <a:ext cx="7304484" cy="4620839"/>
          </a:xfrm>
        </p:spPr>
        <p:txBody>
          <a:bodyPr anchor="ctr">
            <a:normAutofit/>
          </a:bodyPr>
          <a:lstStyle/>
          <a:p>
            <a:r>
              <a:rPr lang="en-US" sz="3600" dirty="0"/>
              <a:t>Flights are short so good for the budget</a:t>
            </a:r>
          </a:p>
          <a:p>
            <a:r>
              <a:rPr lang="en-US" sz="3600" dirty="0"/>
              <a:t>Easy step after getting an aerobatic endorsement</a:t>
            </a:r>
          </a:p>
        </p:txBody>
      </p:sp>
      <p:sp>
        <p:nvSpPr>
          <p:cNvPr id="32" name="Title 1">
            <a:extLst>
              <a:ext uri="{FF2B5EF4-FFF2-40B4-BE49-F238E27FC236}">
                <a16:creationId xmlns:a16="http://schemas.microsoft.com/office/drawing/2014/main" id="{13E9971C-1DB0-4C1E-AC14-578F4DDD9575}"/>
              </a:ext>
            </a:extLst>
          </p:cNvPr>
          <p:cNvSpPr>
            <a:spLocks noGrp="1"/>
          </p:cNvSpPr>
          <p:nvPr>
            <p:ph type="title"/>
          </p:nvPr>
        </p:nvSpPr>
        <p:spPr>
          <a:xfrm>
            <a:off x="686442" y="240057"/>
            <a:ext cx="7866411" cy="1190912"/>
          </a:xfrm>
        </p:spPr>
        <p:txBody>
          <a:bodyPr vert="horz" lIns="228600" tIns="228600" rIns="228600" bIns="228600" rtlCol="0" anchor="ctr">
            <a:normAutofit/>
            <a:scene3d>
              <a:camera prst="orthographicFront"/>
              <a:lightRig rig="soft" dir="t"/>
            </a:scene3d>
            <a:sp3d prstMaterial="softEdge">
              <a:bevelT w="25400" h="25400"/>
            </a:sp3d>
          </a:bodyPr>
          <a:lstStyle/>
          <a:p>
            <a:pPr defTabSz="914400"/>
            <a:r>
              <a:rPr lang="en-US" sz="4000" spc="-150" dirty="0">
                <a:solidFill>
                  <a:schemeClr val="tx2"/>
                </a:solidFill>
                <a:latin typeface="+mn-lt"/>
              </a:rPr>
              <a:t>Why Competition Aerobatics</a:t>
            </a:r>
          </a:p>
        </p:txBody>
      </p:sp>
    </p:spTree>
    <p:extLst>
      <p:ext uri="{BB962C8B-B14F-4D97-AF65-F5344CB8AC3E}">
        <p14:creationId xmlns:p14="http://schemas.microsoft.com/office/powerpoint/2010/main" val="224858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39"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p:nvSpPr>
          <p:cNvPr id="3" name="Content Placeholder 2">
            <a:extLst>
              <a:ext uri="{FF2B5EF4-FFF2-40B4-BE49-F238E27FC236}">
                <a16:creationId xmlns:a16="http://schemas.microsoft.com/office/drawing/2014/main" id="{D83D5037-3DA2-4B7C-A2CC-C8E549E7774E}"/>
              </a:ext>
            </a:extLst>
          </p:cNvPr>
          <p:cNvSpPr>
            <a:spLocks noGrp="1"/>
          </p:cNvSpPr>
          <p:nvPr>
            <p:ph idx="1"/>
          </p:nvPr>
        </p:nvSpPr>
        <p:spPr>
          <a:xfrm>
            <a:off x="929881" y="1671026"/>
            <a:ext cx="7304484" cy="4620839"/>
          </a:xfrm>
        </p:spPr>
        <p:txBody>
          <a:bodyPr anchor="ctr">
            <a:normAutofit/>
          </a:bodyPr>
          <a:lstStyle/>
          <a:p>
            <a:r>
              <a:rPr lang="en-US" sz="4000" dirty="0"/>
              <a:t>Fly solo above 3,000 ft or DUAL?</a:t>
            </a:r>
          </a:p>
          <a:p>
            <a:r>
              <a:rPr lang="en-US" sz="4000" dirty="0"/>
              <a:t>It is a lot of fun, challenging and educational</a:t>
            </a:r>
          </a:p>
          <a:p>
            <a:endParaRPr lang="en-AU" sz="1400" dirty="0"/>
          </a:p>
        </p:txBody>
      </p:sp>
      <p:sp>
        <p:nvSpPr>
          <p:cNvPr id="32" name="Title 1">
            <a:extLst>
              <a:ext uri="{FF2B5EF4-FFF2-40B4-BE49-F238E27FC236}">
                <a16:creationId xmlns:a16="http://schemas.microsoft.com/office/drawing/2014/main" id="{13E9971C-1DB0-4C1E-AC14-578F4DDD9575}"/>
              </a:ext>
            </a:extLst>
          </p:cNvPr>
          <p:cNvSpPr>
            <a:spLocks noGrp="1"/>
          </p:cNvSpPr>
          <p:nvPr>
            <p:ph type="title"/>
          </p:nvPr>
        </p:nvSpPr>
        <p:spPr>
          <a:xfrm>
            <a:off x="686442" y="240057"/>
            <a:ext cx="7866411" cy="1190912"/>
          </a:xfrm>
        </p:spPr>
        <p:txBody>
          <a:bodyPr vert="horz" lIns="228600" tIns="228600" rIns="228600" bIns="228600" rtlCol="0" anchor="ctr">
            <a:normAutofit/>
            <a:scene3d>
              <a:camera prst="orthographicFront"/>
              <a:lightRig rig="soft" dir="t"/>
            </a:scene3d>
            <a:sp3d prstMaterial="softEdge">
              <a:bevelT w="25400" h="25400"/>
            </a:sp3d>
          </a:bodyPr>
          <a:lstStyle/>
          <a:p>
            <a:pPr defTabSz="914400"/>
            <a:r>
              <a:rPr lang="en-US" sz="4000" spc="-150" dirty="0">
                <a:solidFill>
                  <a:schemeClr val="tx2"/>
                </a:solidFill>
                <a:latin typeface="+mn-lt"/>
              </a:rPr>
              <a:t>Why Competition Aerobatics</a:t>
            </a:r>
          </a:p>
        </p:txBody>
      </p:sp>
    </p:spTree>
    <p:extLst>
      <p:ext uri="{BB962C8B-B14F-4D97-AF65-F5344CB8AC3E}">
        <p14:creationId xmlns:p14="http://schemas.microsoft.com/office/powerpoint/2010/main" val="34734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1752600"/>
            <a:ext cx="2133600" cy="3623406"/>
          </a:xfrm>
        </p:spPr>
        <p:txBody>
          <a:bodyPr/>
          <a:lstStyle/>
          <a:p>
            <a:r>
              <a:rPr lang="en-US" dirty="0"/>
              <a:t>GRADUATE</a:t>
            </a:r>
            <a:br>
              <a:rPr lang="en-US" dirty="0"/>
            </a:br>
            <a:r>
              <a:rPr lang="en-US" dirty="0"/>
              <a:t>SEQUENCE</a:t>
            </a:r>
            <a:br>
              <a:rPr lang="en-US" dirty="0"/>
            </a:br>
            <a:r>
              <a:rPr lang="en-US" dirty="0"/>
              <a:t>2026</a:t>
            </a:r>
            <a:endParaRPr lang="en-AU" dirty="0"/>
          </a:p>
        </p:txBody>
      </p:sp>
      <p:sp>
        <p:nvSpPr>
          <p:cNvPr id="30" name="TextBox 29">
            <a:extLst>
              <a:ext uri="{FF2B5EF4-FFF2-40B4-BE49-F238E27FC236}">
                <a16:creationId xmlns:a16="http://schemas.microsoft.com/office/drawing/2014/main" id="{EFF698D0-74CE-4285-8193-A1EAB82F4C64}"/>
              </a:ext>
            </a:extLst>
          </p:cNvPr>
          <p:cNvSpPr txBox="1"/>
          <p:nvPr/>
        </p:nvSpPr>
        <p:spPr>
          <a:xfrm>
            <a:off x="4677606" y="5052022"/>
            <a:ext cx="207109" cy="169277"/>
          </a:xfrm>
          <a:prstGeom prst="rect">
            <a:avLst/>
          </a:prstGeom>
          <a:noFill/>
        </p:spPr>
        <p:txBody>
          <a:bodyPr wrap="none" rtlCol="0" anchor="ctr" anchorCtr="1">
            <a:spAutoFit/>
          </a:bodyPr>
          <a:lstStyle/>
          <a:p>
            <a:pPr algn="ctr"/>
            <a:r>
              <a:rPr lang="en-AU" sz="500">
                <a:solidFill>
                  <a:srgbClr val="FFFC00"/>
                </a:solidFill>
              </a:rPr>
              <a:t>-</a:t>
            </a:r>
          </a:p>
        </p:txBody>
      </p:sp>
      <p:sp>
        <p:nvSpPr>
          <p:cNvPr id="29" name="TextBox 28">
            <a:extLst>
              <a:ext uri="{FF2B5EF4-FFF2-40B4-BE49-F238E27FC236}">
                <a16:creationId xmlns:a16="http://schemas.microsoft.com/office/drawing/2014/main" id="{A66DBA65-8DE4-4C93-A8E9-1DEF7F3365F2}"/>
              </a:ext>
            </a:extLst>
          </p:cNvPr>
          <p:cNvSpPr txBox="1"/>
          <p:nvPr/>
        </p:nvSpPr>
        <p:spPr>
          <a:xfrm>
            <a:off x="7814222" y="3446827"/>
            <a:ext cx="211917" cy="184666"/>
          </a:xfrm>
          <a:prstGeom prst="rect">
            <a:avLst/>
          </a:prstGeom>
          <a:noFill/>
        </p:spPr>
        <p:txBody>
          <a:bodyPr wrap="none" rtlCol="0" anchor="ctr" anchorCtr="1">
            <a:spAutoFit/>
          </a:bodyPr>
          <a:lstStyle/>
          <a:p>
            <a:pPr algn="ctr"/>
            <a:r>
              <a:rPr lang="en-AU" sz="600">
                <a:solidFill>
                  <a:srgbClr val="FFFC00"/>
                </a:solidFill>
              </a:rPr>
              <a:t>-</a:t>
            </a:r>
          </a:p>
        </p:txBody>
      </p:sp>
      <p:sp>
        <p:nvSpPr>
          <p:cNvPr id="32" name="TextBox 31">
            <a:extLst>
              <a:ext uri="{FF2B5EF4-FFF2-40B4-BE49-F238E27FC236}">
                <a16:creationId xmlns:a16="http://schemas.microsoft.com/office/drawing/2014/main" id="{A7387F1C-9871-4542-A32F-0C19B2C88AE1}"/>
              </a:ext>
            </a:extLst>
          </p:cNvPr>
          <p:cNvSpPr txBox="1"/>
          <p:nvPr/>
        </p:nvSpPr>
        <p:spPr>
          <a:xfrm>
            <a:off x="8755492" y="3829598"/>
            <a:ext cx="221536" cy="215444"/>
          </a:xfrm>
          <a:prstGeom prst="rect">
            <a:avLst/>
          </a:prstGeom>
          <a:noFill/>
        </p:spPr>
        <p:txBody>
          <a:bodyPr wrap="none" rtlCol="0" anchor="ctr" anchorCtr="1">
            <a:spAutoFit/>
          </a:bodyPr>
          <a:lstStyle/>
          <a:p>
            <a:pPr algn="ctr"/>
            <a:r>
              <a:rPr lang="en-AU" sz="800">
                <a:solidFill>
                  <a:srgbClr val="FFFC00"/>
                </a:solidFill>
              </a:rPr>
              <a:t>-</a:t>
            </a:r>
          </a:p>
        </p:txBody>
      </p:sp>
      <p:sp>
        <p:nvSpPr>
          <p:cNvPr id="4" name="Content Placeholder 3">
            <a:extLst>
              <a:ext uri="{FF2B5EF4-FFF2-40B4-BE49-F238E27FC236}">
                <a16:creationId xmlns:a16="http://schemas.microsoft.com/office/drawing/2014/main" id="{372C86C0-775C-E85D-B084-B1D8F689814D}"/>
              </a:ext>
            </a:extLst>
          </p:cNvPr>
          <p:cNvSpPr>
            <a:spLocks noGrp="1"/>
          </p:cNvSpPr>
          <p:nvPr>
            <p:ph idx="1"/>
          </p:nvPr>
        </p:nvSpPr>
        <p:spPr/>
        <p:txBody>
          <a:bodyPr/>
          <a:lstStyle/>
          <a:p>
            <a:endParaRPr lang="en-AU"/>
          </a:p>
        </p:txBody>
      </p:sp>
      <p:pic>
        <p:nvPicPr>
          <p:cNvPr id="6" name="Picture 5">
            <a:extLst>
              <a:ext uri="{FF2B5EF4-FFF2-40B4-BE49-F238E27FC236}">
                <a16:creationId xmlns:a16="http://schemas.microsoft.com/office/drawing/2014/main" id="{D4893531-D8D7-A611-1B2C-02AB41DBD1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72554" y="603217"/>
            <a:ext cx="5206443" cy="5687219"/>
          </a:xfrm>
          <a:prstGeom prst="rect">
            <a:avLst/>
          </a:prstGeom>
        </p:spPr>
      </p:pic>
      <p:sp>
        <p:nvSpPr>
          <p:cNvPr id="8" name="TextBox 7">
            <a:extLst>
              <a:ext uri="{FF2B5EF4-FFF2-40B4-BE49-F238E27FC236}">
                <a16:creationId xmlns:a16="http://schemas.microsoft.com/office/drawing/2014/main" id="{4AC5759F-B04F-6977-AC54-CA835D7BFB03}"/>
              </a:ext>
            </a:extLst>
          </p:cNvPr>
          <p:cNvSpPr txBox="1"/>
          <p:nvPr/>
        </p:nvSpPr>
        <p:spPr>
          <a:xfrm>
            <a:off x="636903" y="480020"/>
            <a:ext cx="2819400" cy="646331"/>
          </a:xfrm>
          <a:prstGeom prst="rect">
            <a:avLst/>
          </a:prstGeom>
          <a:noFill/>
        </p:spPr>
        <p:txBody>
          <a:bodyPr wrap="square" rtlCol="0">
            <a:spAutoFit/>
          </a:bodyPr>
          <a:lstStyle/>
          <a:p>
            <a:r>
              <a:rPr lang="en-AU" dirty="0"/>
              <a:t>NB: square corners are flown as a normal radius</a:t>
            </a:r>
          </a:p>
        </p:txBody>
      </p:sp>
    </p:spTree>
    <p:extLst>
      <p:ext uri="{BB962C8B-B14F-4D97-AF65-F5344CB8AC3E}">
        <p14:creationId xmlns:p14="http://schemas.microsoft.com/office/powerpoint/2010/main" val="55187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752600"/>
            <a:ext cx="2819400" cy="3623406"/>
          </a:xfrm>
        </p:spPr>
        <p:txBody>
          <a:bodyPr/>
          <a:lstStyle/>
          <a:p>
            <a:r>
              <a:rPr lang="en-US" dirty="0"/>
              <a:t>SPORTSMAN</a:t>
            </a:r>
            <a:br>
              <a:rPr lang="en-US" dirty="0"/>
            </a:br>
            <a:r>
              <a:rPr lang="en-US" dirty="0"/>
              <a:t>SEQUENCE</a:t>
            </a:r>
            <a:br>
              <a:rPr lang="en-US" dirty="0"/>
            </a:br>
            <a:r>
              <a:rPr lang="en-US" dirty="0"/>
              <a:t>2026</a:t>
            </a:r>
            <a:endParaRPr lang="en-AU" dirty="0"/>
          </a:p>
        </p:txBody>
      </p:sp>
      <p:sp>
        <p:nvSpPr>
          <p:cNvPr id="30" name="TextBox 29">
            <a:extLst>
              <a:ext uri="{FF2B5EF4-FFF2-40B4-BE49-F238E27FC236}">
                <a16:creationId xmlns:a16="http://schemas.microsoft.com/office/drawing/2014/main" id="{EFF698D0-74CE-4285-8193-A1EAB82F4C64}"/>
              </a:ext>
            </a:extLst>
          </p:cNvPr>
          <p:cNvSpPr txBox="1"/>
          <p:nvPr/>
        </p:nvSpPr>
        <p:spPr>
          <a:xfrm>
            <a:off x="4677606" y="5052022"/>
            <a:ext cx="207109" cy="169277"/>
          </a:xfrm>
          <a:prstGeom prst="rect">
            <a:avLst/>
          </a:prstGeom>
          <a:noFill/>
        </p:spPr>
        <p:txBody>
          <a:bodyPr wrap="none" rtlCol="0" anchor="ctr" anchorCtr="1">
            <a:spAutoFit/>
          </a:bodyPr>
          <a:lstStyle/>
          <a:p>
            <a:pPr algn="ctr"/>
            <a:r>
              <a:rPr lang="en-AU" sz="500">
                <a:solidFill>
                  <a:srgbClr val="FFFC00"/>
                </a:solidFill>
              </a:rPr>
              <a:t>-</a:t>
            </a:r>
          </a:p>
        </p:txBody>
      </p:sp>
      <p:sp>
        <p:nvSpPr>
          <p:cNvPr id="29" name="TextBox 28">
            <a:extLst>
              <a:ext uri="{FF2B5EF4-FFF2-40B4-BE49-F238E27FC236}">
                <a16:creationId xmlns:a16="http://schemas.microsoft.com/office/drawing/2014/main" id="{A66DBA65-8DE4-4C93-A8E9-1DEF7F3365F2}"/>
              </a:ext>
            </a:extLst>
          </p:cNvPr>
          <p:cNvSpPr txBox="1"/>
          <p:nvPr/>
        </p:nvSpPr>
        <p:spPr>
          <a:xfrm>
            <a:off x="7814222" y="3446827"/>
            <a:ext cx="211917" cy="184666"/>
          </a:xfrm>
          <a:prstGeom prst="rect">
            <a:avLst/>
          </a:prstGeom>
          <a:noFill/>
        </p:spPr>
        <p:txBody>
          <a:bodyPr wrap="none" rtlCol="0" anchor="ctr" anchorCtr="1">
            <a:spAutoFit/>
          </a:bodyPr>
          <a:lstStyle/>
          <a:p>
            <a:pPr algn="ctr"/>
            <a:r>
              <a:rPr lang="en-AU" sz="600">
                <a:solidFill>
                  <a:srgbClr val="FFFC00"/>
                </a:solidFill>
              </a:rPr>
              <a:t>-</a:t>
            </a:r>
          </a:p>
        </p:txBody>
      </p:sp>
      <p:sp>
        <p:nvSpPr>
          <p:cNvPr id="32" name="TextBox 31">
            <a:extLst>
              <a:ext uri="{FF2B5EF4-FFF2-40B4-BE49-F238E27FC236}">
                <a16:creationId xmlns:a16="http://schemas.microsoft.com/office/drawing/2014/main" id="{A7387F1C-9871-4542-A32F-0C19B2C88AE1}"/>
              </a:ext>
            </a:extLst>
          </p:cNvPr>
          <p:cNvSpPr txBox="1"/>
          <p:nvPr/>
        </p:nvSpPr>
        <p:spPr>
          <a:xfrm>
            <a:off x="8755492" y="3829598"/>
            <a:ext cx="221536" cy="215444"/>
          </a:xfrm>
          <a:prstGeom prst="rect">
            <a:avLst/>
          </a:prstGeom>
          <a:noFill/>
        </p:spPr>
        <p:txBody>
          <a:bodyPr wrap="none" rtlCol="0" anchor="ctr" anchorCtr="1">
            <a:spAutoFit/>
          </a:bodyPr>
          <a:lstStyle/>
          <a:p>
            <a:pPr algn="ctr"/>
            <a:r>
              <a:rPr lang="en-AU" sz="800">
                <a:solidFill>
                  <a:srgbClr val="FFFC00"/>
                </a:solidFill>
              </a:rPr>
              <a:t>-</a:t>
            </a:r>
          </a:p>
        </p:txBody>
      </p:sp>
      <p:sp>
        <p:nvSpPr>
          <p:cNvPr id="4" name="Content Placeholder 3">
            <a:extLst>
              <a:ext uri="{FF2B5EF4-FFF2-40B4-BE49-F238E27FC236}">
                <a16:creationId xmlns:a16="http://schemas.microsoft.com/office/drawing/2014/main" id="{A64525FC-98E8-7C89-500A-3255F0883A22}"/>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75EF5F88-F004-5036-639D-2A76B15136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4800" y="253989"/>
            <a:ext cx="4947576" cy="6236440"/>
          </a:xfrm>
          <a:prstGeom prst="rect">
            <a:avLst/>
          </a:prstGeom>
        </p:spPr>
      </p:pic>
      <p:sp>
        <p:nvSpPr>
          <p:cNvPr id="2" name="TextBox 1">
            <a:extLst>
              <a:ext uri="{FF2B5EF4-FFF2-40B4-BE49-F238E27FC236}">
                <a16:creationId xmlns:a16="http://schemas.microsoft.com/office/drawing/2014/main" id="{9504F102-F228-1F0F-6633-66397D20DB58}"/>
              </a:ext>
            </a:extLst>
          </p:cNvPr>
          <p:cNvSpPr txBox="1"/>
          <p:nvPr/>
        </p:nvSpPr>
        <p:spPr>
          <a:xfrm>
            <a:off x="666804" y="5136006"/>
            <a:ext cx="2819400" cy="1200329"/>
          </a:xfrm>
          <a:prstGeom prst="rect">
            <a:avLst/>
          </a:prstGeom>
          <a:noFill/>
        </p:spPr>
        <p:txBody>
          <a:bodyPr wrap="square" rtlCol="0">
            <a:spAutoFit/>
          </a:bodyPr>
          <a:lstStyle/>
          <a:p>
            <a:r>
              <a:rPr lang="en-AU" dirty="0"/>
              <a:t>NB: the 2024 was more than a challenge in a Super Decathlon – it was a diabolical sequence!</a:t>
            </a:r>
          </a:p>
        </p:txBody>
      </p:sp>
      <p:sp>
        <p:nvSpPr>
          <p:cNvPr id="6" name="TextBox 5">
            <a:extLst>
              <a:ext uri="{FF2B5EF4-FFF2-40B4-BE49-F238E27FC236}">
                <a16:creationId xmlns:a16="http://schemas.microsoft.com/office/drawing/2014/main" id="{8BADF2C7-BC7B-18DC-C36C-E746886E05EE}"/>
              </a:ext>
            </a:extLst>
          </p:cNvPr>
          <p:cNvSpPr txBox="1"/>
          <p:nvPr/>
        </p:nvSpPr>
        <p:spPr>
          <a:xfrm>
            <a:off x="7432304" y="3554657"/>
            <a:ext cx="1251874" cy="923330"/>
          </a:xfrm>
          <a:prstGeom prst="rect">
            <a:avLst/>
          </a:prstGeom>
          <a:noFill/>
        </p:spPr>
        <p:txBody>
          <a:bodyPr wrap="square" rtlCol="0">
            <a:spAutoFit/>
          </a:bodyPr>
          <a:lstStyle/>
          <a:p>
            <a:r>
              <a:rPr lang="en-AU" dirty="0"/>
              <a:t>Humpty with ¼ roll down</a:t>
            </a:r>
          </a:p>
        </p:txBody>
      </p:sp>
      <p:sp>
        <p:nvSpPr>
          <p:cNvPr id="9" name="TextBox 8">
            <a:extLst>
              <a:ext uri="{FF2B5EF4-FFF2-40B4-BE49-F238E27FC236}">
                <a16:creationId xmlns:a16="http://schemas.microsoft.com/office/drawing/2014/main" id="{8E7B6396-96E4-59E3-67E1-32F6D2DC4E3A}"/>
              </a:ext>
            </a:extLst>
          </p:cNvPr>
          <p:cNvSpPr txBox="1"/>
          <p:nvPr/>
        </p:nvSpPr>
        <p:spPr>
          <a:xfrm>
            <a:off x="634009" y="281665"/>
            <a:ext cx="2819400" cy="923330"/>
          </a:xfrm>
          <a:prstGeom prst="rect">
            <a:avLst/>
          </a:prstGeom>
          <a:noFill/>
        </p:spPr>
        <p:txBody>
          <a:bodyPr wrap="square" rtlCol="0">
            <a:spAutoFit/>
          </a:bodyPr>
          <a:lstStyle/>
          <a:p>
            <a:r>
              <a:rPr lang="en-AU" dirty="0"/>
              <a:t>This is a challenging sequence, especially #1</a:t>
            </a:r>
          </a:p>
          <a:p>
            <a:r>
              <a:rPr lang="en-AU" dirty="0"/>
              <a:t>#4, #5 &amp; energy into #10</a:t>
            </a:r>
          </a:p>
        </p:txBody>
      </p:sp>
      <p:sp>
        <p:nvSpPr>
          <p:cNvPr id="10" name="TextBox 9">
            <a:extLst>
              <a:ext uri="{FF2B5EF4-FFF2-40B4-BE49-F238E27FC236}">
                <a16:creationId xmlns:a16="http://schemas.microsoft.com/office/drawing/2014/main" id="{A4CD577E-036D-E69C-8D10-543B674E002B}"/>
              </a:ext>
            </a:extLst>
          </p:cNvPr>
          <p:cNvSpPr txBox="1"/>
          <p:nvPr/>
        </p:nvSpPr>
        <p:spPr>
          <a:xfrm>
            <a:off x="5131151" y="6275134"/>
            <a:ext cx="2914874" cy="369332"/>
          </a:xfrm>
          <a:prstGeom prst="rect">
            <a:avLst/>
          </a:prstGeom>
          <a:noFill/>
        </p:spPr>
        <p:txBody>
          <a:bodyPr wrap="square" rtlCol="0">
            <a:spAutoFit/>
          </a:bodyPr>
          <a:lstStyle/>
          <a:p>
            <a:r>
              <a:rPr lang="en-AU" dirty="0"/>
              <a:t>DISCUSS DETAILS LATER</a:t>
            </a:r>
          </a:p>
        </p:txBody>
      </p:sp>
    </p:spTree>
    <p:extLst>
      <p:ext uri="{BB962C8B-B14F-4D97-AF65-F5344CB8AC3E}">
        <p14:creationId xmlns:p14="http://schemas.microsoft.com/office/powerpoint/2010/main" val="230544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a:extLst>
              <a:ext uri="{FF2B5EF4-FFF2-40B4-BE49-F238E27FC236}">
                <a16:creationId xmlns:a16="http://schemas.microsoft.com/office/drawing/2014/main" id="{B141FE2E-265D-4606-9456-3E880DF14F7D}"/>
              </a:ext>
            </a:extLst>
          </p:cNvPr>
          <p:cNvSpPr txBox="1">
            <a:spLocks/>
          </p:cNvSpPr>
          <p:nvPr/>
        </p:nvSpPr>
        <p:spPr>
          <a:xfrm>
            <a:off x="698922" y="287337"/>
            <a:ext cx="7866411" cy="1190912"/>
          </a:xfrm>
          <a:prstGeom prst="rect">
            <a:avLst/>
          </a:prstGeom>
        </p:spPr>
        <p:txBody>
          <a:bodyPr vert="horz" lIns="228600" tIns="228600" rIns="228600" bIns="228600" rtlCol="0" anchor="ctr">
            <a:normAutofit/>
            <a:scene3d>
              <a:camera prst="orthographicFront"/>
              <a:lightRig rig="soft" dir="t"/>
            </a:scene3d>
            <a:sp3d prstMaterial="softEdge">
              <a:bevelT w="25400" h="25400"/>
            </a:sp3d>
          </a:bodyPr>
          <a:lstStyle>
            <a:lvl1pPr algn="ctr" defTabSz="685800" rtl="0" eaLnBrk="1" latinLnBrk="0" hangingPunct="1">
              <a:lnSpc>
                <a:spcPct val="85000"/>
              </a:lnSpc>
              <a:spcBef>
                <a:spcPct val="0"/>
              </a:spcBef>
              <a:buNone/>
              <a:defRPr sz="3200" b="0" i="0" kern="1200" cap="none" spc="-113">
                <a:solidFill>
                  <a:schemeClr val="tx1"/>
                </a:solidFill>
                <a:effectLst/>
                <a:latin typeface="+mj-lt"/>
                <a:ea typeface="+mj-ea"/>
                <a:cs typeface="+mj-cs"/>
              </a:defRPr>
            </a:lvl1pPr>
          </a:lstStyle>
          <a:p>
            <a:pPr defTabSz="914400"/>
            <a:r>
              <a:rPr lang="en-US" sz="4000" b="1" spc="-150">
                <a:solidFill>
                  <a:schemeClr val="tx2"/>
                </a:solidFill>
              </a:rPr>
              <a:t>THE AEROBATIC BOX</a:t>
            </a:r>
            <a:endParaRPr lang="en-US" sz="4000" b="1" spc="-150" dirty="0">
              <a:solidFill>
                <a:schemeClr val="tx2"/>
              </a:solidFill>
            </a:endParaRPr>
          </a:p>
        </p:txBody>
      </p:sp>
      <p:pic>
        <p:nvPicPr>
          <p:cNvPr id="7" name="Picture 6" descr="A diagram of a box with measurements&#10;&#10;Description automatically generated">
            <a:extLst>
              <a:ext uri="{FF2B5EF4-FFF2-40B4-BE49-F238E27FC236}">
                <a16:creationId xmlns:a16="http://schemas.microsoft.com/office/drawing/2014/main" id="{7AA98A57-8D3D-52E0-7239-D6777FB63D40}"/>
              </a:ext>
            </a:extLst>
          </p:cNvPr>
          <p:cNvPicPr>
            <a:picLocks noChangeAspect="1"/>
          </p:cNvPicPr>
          <p:nvPr/>
        </p:nvPicPr>
        <p:blipFill rotWithShape="1">
          <a:blip r:embed="rId2">
            <a:extLst>
              <a:ext uri="{28A0092B-C50C-407E-A947-70E740481C1C}">
                <a14:useLocalDpi xmlns:a14="http://schemas.microsoft.com/office/drawing/2010/main" val="0"/>
              </a:ext>
            </a:extLst>
          </a:blip>
          <a:srcRect b="24086"/>
          <a:stretch/>
        </p:blipFill>
        <p:spPr>
          <a:xfrm>
            <a:off x="990600" y="1066800"/>
            <a:ext cx="8033837" cy="5610546"/>
          </a:xfrm>
          <a:prstGeom prst="rect">
            <a:avLst/>
          </a:prstGeom>
        </p:spPr>
      </p:pic>
    </p:spTree>
    <p:extLst>
      <p:ext uri="{BB962C8B-B14F-4D97-AF65-F5344CB8AC3E}">
        <p14:creationId xmlns:p14="http://schemas.microsoft.com/office/powerpoint/2010/main" val="261138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CC9829A-26F6-4595-8608-1A9F57DA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75343792-FB15-4868-8582-6FB07FD065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75" name="Freeform 5">
              <a:extLst>
                <a:ext uri="{FF2B5EF4-FFF2-40B4-BE49-F238E27FC236}">
                  <a16:creationId xmlns:a16="http://schemas.microsoft.com/office/drawing/2014/main" id="{7CA8F4A2-D471-40D9-BE89-06C70ACF4B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6">
              <a:extLst>
                <a:ext uri="{FF2B5EF4-FFF2-40B4-BE49-F238E27FC236}">
                  <a16:creationId xmlns:a16="http://schemas.microsoft.com/office/drawing/2014/main" id="{E43E1CEC-4E49-49E9-8548-8B05B6374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B7F53ED1-039D-4BD7-A3E5-297729B937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8">
              <a:extLst>
                <a:ext uri="{FF2B5EF4-FFF2-40B4-BE49-F238E27FC236}">
                  <a16:creationId xmlns:a16="http://schemas.microsoft.com/office/drawing/2014/main" id="{A8487EB7-2469-4867-A80E-D9CD5B2303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9">
              <a:extLst>
                <a:ext uri="{FF2B5EF4-FFF2-40B4-BE49-F238E27FC236}">
                  <a16:creationId xmlns:a16="http://schemas.microsoft.com/office/drawing/2014/main" id="{46143F0D-FDD9-4B87-911C-BBCFB8055C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0">
              <a:extLst>
                <a:ext uri="{FF2B5EF4-FFF2-40B4-BE49-F238E27FC236}">
                  <a16:creationId xmlns:a16="http://schemas.microsoft.com/office/drawing/2014/main" id="{2CFC98FE-A0AD-4DC3-A501-9F93E7F473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1">
              <a:extLst>
                <a:ext uri="{FF2B5EF4-FFF2-40B4-BE49-F238E27FC236}">
                  <a16:creationId xmlns:a16="http://schemas.microsoft.com/office/drawing/2014/main" id="{9AF90DC1-0B6B-4A93-A014-09751AD4D3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12">
              <a:extLst>
                <a:ext uri="{FF2B5EF4-FFF2-40B4-BE49-F238E27FC236}">
                  <a16:creationId xmlns:a16="http://schemas.microsoft.com/office/drawing/2014/main" id="{A2DFFBBE-16F4-4A5E-8934-167B73FFE0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3">
              <a:extLst>
                <a:ext uri="{FF2B5EF4-FFF2-40B4-BE49-F238E27FC236}">
                  <a16:creationId xmlns:a16="http://schemas.microsoft.com/office/drawing/2014/main" id="{A5E67C3A-5087-485D-96E5-21B8644E3D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14">
              <a:extLst>
                <a:ext uri="{FF2B5EF4-FFF2-40B4-BE49-F238E27FC236}">
                  <a16:creationId xmlns:a16="http://schemas.microsoft.com/office/drawing/2014/main" id="{73EB781F-58BE-4B7A-B99B-B318ADFCCB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5">
              <a:extLst>
                <a:ext uri="{FF2B5EF4-FFF2-40B4-BE49-F238E27FC236}">
                  <a16:creationId xmlns:a16="http://schemas.microsoft.com/office/drawing/2014/main" id="{539F2F29-AFA9-4E0B-A2E1-685BA3BB0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16">
              <a:extLst>
                <a:ext uri="{FF2B5EF4-FFF2-40B4-BE49-F238E27FC236}">
                  <a16:creationId xmlns:a16="http://schemas.microsoft.com/office/drawing/2014/main" id="{43647B4C-97BD-4193-A694-A8175A54A1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7">
              <a:extLst>
                <a:ext uri="{FF2B5EF4-FFF2-40B4-BE49-F238E27FC236}">
                  <a16:creationId xmlns:a16="http://schemas.microsoft.com/office/drawing/2014/main" id="{06780C14-905F-45FA-A058-1B4832451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18">
              <a:extLst>
                <a:ext uri="{FF2B5EF4-FFF2-40B4-BE49-F238E27FC236}">
                  <a16:creationId xmlns:a16="http://schemas.microsoft.com/office/drawing/2014/main" id="{5C09B360-91DE-4815-B792-78F1DDAB6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19">
              <a:extLst>
                <a:ext uri="{FF2B5EF4-FFF2-40B4-BE49-F238E27FC236}">
                  <a16:creationId xmlns:a16="http://schemas.microsoft.com/office/drawing/2014/main" id="{32364EA9-C91C-4187-AEA7-3E676F04E1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20">
              <a:extLst>
                <a:ext uri="{FF2B5EF4-FFF2-40B4-BE49-F238E27FC236}">
                  <a16:creationId xmlns:a16="http://schemas.microsoft.com/office/drawing/2014/main" id="{807D3A95-0DDF-4B14-AD7D-3C5465533F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1">
              <a:extLst>
                <a:ext uri="{FF2B5EF4-FFF2-40B4-BE49-F238E27FC236}">
                  <a16:creationId xmlns:a16="http://schemas.microsoft.com/office/drawing/2014/main" id="{18B7A11B-83DF-4C00-836D-1BB371B3B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22">
              <a:extLst>
                <a:ext uri="{FF2B5EF4-FFF2-40B4-BE49-F238E27FC236}">
                  <a16:creationId xmlns:a16="http://schemas.microsoft.com/office/drawing/2014/main" id="{3478F3A2-7617-467C-9F1C-0024CC8404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23">
              <a:extLst>
                <a:ext uri="{FF2B5EF4-FFF2-40B4-BE49-F238E27FC236}">
                  <a16:creationId xmlns:a16="http://schemas.microsoft.com/office/drawing/2014/main" id="{9110FCBA-0E4F-4C72-A148-BA0CC4D7EC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24">
              <a:extLst>
                <a:ext uri="{FF2B5EF4-FFF2-40B4-BE49-F238E27FC236}">
                  <a16:creationId xmlns:a16="http://schemas.microsoft.com/office/drawing/2014/main" id="{5F9AC703-6A55-44D2-A2D0-4C80B2C31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25">
              <a:extLst>
                <a:ext uri="{FF2B5EF4-FFF2-40B4-BE49-F238E27FC236}">
                  <a16:creationId xmlns:a16="http://schemas.microsoft.com/office/drawing/2014/main" id="{A950B910-1A21-48FB-9E68-E71923756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6" name="Group 95">
            <a:extLst>
              <a:ext uri="{FF2B5EF4-FFF2-40B4-BE49-F238E27FC236}">
                <a16:creationId xmlns:a16="http://schemas.microsoft.com/office/drawing/2014/main" id="{F594A2EF-2FF2-48A2-91C9-0279003075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40" name="Rectangle 39">
              <a:extLst>
                <a:ext uri="{FF2B5EF4-FFF2-40B4-BE49-F238E27FC236}">
                  <a16:creationId xmlns:a16="http://schemas.microsoft.com/office/drawing/2014/main" id="{40F210D1-1084-4A86-8697-6421DF5C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22">
              <a:extLst>
                <a:ext uri="{FF2B5EF4-FFF2-40B4-BE49-F238E27FC236}">
                  <a16:creationId xmlns:a16="http://schemas.microsoft.com/office/drawing/2014/main" id="{40B25474-8A86-43C1-B77B-EA2994CB4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ACEAD7B-B41B-4FE1-AD76-97F79C2C2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CE0E9E04-07B0-DD08-AB9A-2D3DD9F4BAFF}"/>
              </a:ext>
            </a:extLst>
          </p:cNvPr>
          <p:cNvSpPr>
            <a:spLocks noGrp="1"/>
          </p:cNvSpPr>
          <p:nvPr>
            <p:ph type="title"/>
          </p:nvPr>
        </p:nvSpPr>
        <p:spPr>
          <a:xfrm>
            <a:off x="666473" y="2358391"/>
            <a:ext cx="2624234" cy="2453676"/>
          </a:xfrm>
        </p:spPr>
        <p:txBody>
          <a:bodyPr>
            <a:normAutofit/>
          </a:bodyPr>
          <a:lstStyle/>
          <a:p>
            <a:r>
              <a:rPr lang="en-AU"/>
              <a:t>Judging Criteria</a:t>
            </a:r>
            <a:endParaRPr lang="en-AU" dirty="0"/>
          </a:p>
        </p:txBody>
      </p:sp>
      <p:sp>
        <p:nvSpPr>
          <p:cNvPr id="3" name="Date Placeholder 2">
            <a:extLst>
              <a:ext uri="{FF2B5EF4-FFF2-40B4-BE49-F238E27FC236}">
                <a16:creationId xmlns:a16="http://schemas.microsoft.com/office/drawing/2014/main" id="{2584542F-91A4-7D5A-5EFE-F76829DD6BD0}"/>
              </a:ext>
            </a:extLst>
          </p:cNvPr>
          <p:cNvSpPr>
            <a:spLocks noGrp="1"/>
          </p:cNvSpPr>
          <p:nvPr>
            <p:ph type="dt" sz="half" idx="10"/>
          </p:nvPr>
        </p:nvSpPr>
        <p:spPr>
          <a:xfrm>
            <a:off x="603504" y="320040"/>
            <a:ext cx="2743200" cy="320040"/>
          </a:xfrm>
        </p:spPr>
        <p:txBody>
          <a:bodyPr>
            <a:normAutofit/>
          </a:bodyPr>
          <a:lstStyle/>
          <a:p>
            <a:pPr>
              <a:spcAft>
                <a:spcPts val="600"/>
              </a:spcAft>
              <a:defRPr/>
            </a:pPr>
            <a:r>
              <a:rPr lang="en-US"/>
              <a:t>APRIL 2020</a:t>
            </a:r>
          </a:p>
        </p:txBody>
      </p:sp>
      <p:sp>
        <p:nvSpPr>
          <p:cNvPr id="5" name="Slide Number Placeholder 4">
            <a:extLst>
              <a:ext uri="{FF2B5EF4-FFF2-40B4-BE49-F238E27FC236}">
                <a16:creationId xmlns:a16="http://schemas.microsoft.com/office/drawing/2014/main" id="{E8601979-529A-87C0-D1D0-A3F5FC6B3767}"/>
              </a:ext>
            </a:extLst>
          </p:cNvPr>
          <p:cNvSpPr>
            <a:spLocks noGrp="1"/>
          </p:cNvSpPr>
          <p:nvPr>
            <p:ph type="sldNum" sz="quarter" idx="12"/>
          </p:nvPr>
        </p:nvSpPr>
        <p:spPr>
          <a:xfrm>
            <a:off x="7852410" y="320040"/>
            <a:ext cx="685800" cy="320040"/>
          </a:xfrm>
        </p:spPr>
        <p:txBody>
          <a:bodyPr>
            <a:normAutofit/>
          </a:bodyPr>
          <a:lstStyle/>
          <a:p>
            <a:pPr>
              <a:spcAft>
                <a:spcPts val="600"/>
              </a:spcAft>
              <a:defRPr/>
            </a:pPr>
            <a:fld id="{10C9B4D8-F555-41D5-8ACF-1212FECE67D2}" type="slidenum">
              <a:rPr lang="en-US" smtClean="0"/>
              <a:pPr>
                <a:spcAft>
                  <a:spcPts val="600"/>
                </a:spcAft>
                <a:defRPr/>
              </a:pPr>
              <a:t>16</a:t>
            </a:fld>
            <a:endParaRPr lang="en-US"/>
          </a:p>
        </p:txBody>
      </p:sp>
      <p:pic>
        <p:nvPicPr>
          <p:cNvPr id="9" name="Picture 8">
            <a:extLst>
              <a:ext uri="{FF2B5EF4-FFF2-40B4-BE49-F238E27FC236}">
                <a16:creationId xmlns:a16="http://schemas.microsoft.com/office/drawing/2014/main" id="{8E14C2F4-40C0-A94D-0733-DA4A7AF1809D}"/>
              </a:ext>
            </a:extLst>
          </p:cNvPr>
          <p:cNvPicPr>
            <a:picLocks noChangeAspect="1"/>
          </p:cNvPicPr>
          <p:nvPr/>
        </p:nvPicPr>
        <p:blipFill rotWithShape="1">
          <a:blip r:embed="rId2"/>
          <a:srcRect t="4629" r="2" b="7801"/>
          <a:stretch/>
        </p:blipFill>
        <p:spPr>
          <a:xfrm>
            <a:off x="3521688" y="2595228"/>
            <a:ext cx="5580679" cy="3530935"/>
          </a:xfrm>
          <a:prstGeom prst="rect">
            <a:avLst/>
          </a:prstGeom>
          <a:ln w="9525">
            <a:solidFill>
              <a:schemeClr val="tx1">
                <a:alpha val="20000"/>
              </a:schemeClr>
            </a:solidFill>
          </a:ln>
        </p:spPr>
      </p:pic>
      <p:sp>
        <p:nvSpPr>
          <p:cNvPr id="7" name="Content Placeholder 6">
            <a:extLst>
              <a:ext uri="{FF2B5EF4-FFF2-40B4-BE49-F238E27FC236}">
                <a16:creationId xmlns:a16="http://schemas.microsoft.com/office/drawing/2014/main" id="{7245D20C-40DA-EB6C-29F3-D7A556D76E87}"/>
              </a:ext>
            </a:extLst>
          </p:cNvPr>
          <p:cNvSpPr>
            <a:spLocks noGrp="1"/>
          </p:cNvSpPr>
          <p:nvPr>
            <p:ph idx="1"/>
          </p:nvPr>
        </p:nvSpPr>
        <p:spPr>
          <a:xfrm>
            <a:off x="3784897" y="488823"/>
            <a:ext cx="4711405" cy="1783977"/>
          </a:xfrm>
        </p:spPr>
        <p:txBody>
          <a:bodyPr>
            <a:normAutofit/>
          </a:bodyPr>
          <a:lstStyle/>
          <a:p>
            <a:r>
              <a:rPr lang="en-AU" sz="2000" b="0" i="0" dirty="0">
                <a:effectLst/>
                <a:highlight>
                  <a:srgbClr val="FFFFFF"/>
                </a:highlight>
                <a:latin typeface="Tahoma" panose="020B0604030504040204" pitchFamily="34" charset="0"/>
              </a:rPr>
              <a:t>Figures must start and end in erect or inverted level flight on the “X" or “Y" axis. Powered aircraft must fly with a perfectly horizontal </a:t>
            </a:r>
            <a:r>
              <a:rPr lang="en-AU" sz="2000" b="1" i="0" dirty="0">
                <a:effectLst/>
                <a:highlight>
                  <a:srgbClr val="FFFFFF"/>
                </a:highlight>
                <a:latin typeface="Tahoma" panose="020B0604030504040204" pitchFamily="34" charset="0"/>
              </a:rPr>
              <a:t>CGT</a:t>
            </a:r>
            <a:endParaRPr lang="en-AU" sz="2000" dirty="0"/>
          </a:p>
        </p:txBody>
      </p:sp>
      <p:sp>
        <p:nvSpPr>
          <p:cNvPr id="4" name="Footer Placeholder 3">
            <a:extLst>
              <a:ext uri="{FF2B5EF4-FFF2-40B4-BE49-F238E27FC236}">
                <a16:creationId xmlns:a16="http://schemas.microsoft.com/office/drawing/2014/main" id="{8D02C338-986D-1158-6E22-BE9BD60B200E}"/>
              </a:ext>
            </a:extLst>
          </p:cNvPr>
          <p:cNvSpPr>
            <a:spLocks noGrp="1"/>
          </p:cNvSpPr>
          <p:nvPr>
            <p:ph type="ftr" sz="quarter" idx="11"/>
          </p:nvPr>
        </p:nvSpPr>
        <p:spPr>
          <a:xfrm>
            <a:off x="603504" y="6227064"/>
            <a:ext cx="7941564" cy="320040"/>
          </a:xfrm>
        </p:spPr>
        <p:txBody>
          <a:bodyPr>
            <a:normAutofit/>
          </a:bodyPr>
          <a:lstStyle/>
          <a:p>
            <a:pPr>
              <a:spcAft>
                <a:spcPts val="600"/>
              </a:spcAft>
              <a:defRPr/>
            </a:pPr>
            <a:r>
              <a:rPr lang="en-US" dirty="0"/>
              <a:t>DAVID.PILKINGTON@OZAEROS.COM.AU</a:t>
            </a:r>
          </a:p>
        </p:txBody>
      </p:sp>
    </p:spTree>
    <p:extLst>
      <p:ext uri="{BB962C8B-B14F-4D97-AF65-F5344CB8AC3E}">
        <p14:creationId xmlns:p14="http://schemas.microsoft.com/office/powerpoint/2010/main" val="115698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defPPr>
              <a:defRPr lang="en-GB"/>
            </a:defPPr>
            <a:lvl1pPr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1pPr>
            <a:lvl2pPr marL="522442" indent="-200939"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2pPr>
            <a:lvl3pPr marL="803758" indent="-160752"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3pPr>
            <a:lvl4pPr marL="1125261" indent="-160752"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4pPr>
            <a:lvl5pPr marL="1446764" indent="-160752"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5pPr>
            <a:lvl6pPr marL="1607515" algn="l" defTabSz="643006" rtl="0" eaLnBrk="1" latinLnBrk="0" hangingPunct="1">
              <a:defRPr sz="1406" kern="1200">
                <a:solidFill>
                  <a:schemeClr val="bg1"/>
                </a:solidFill>
                <a:latin typeface="Calibri" pitchFamily="34" charset="0"/>
                <a:ea typeface="Arial Unicode MS" pitchFamily="34" charset="-128"/>
                <a:cs typeface="Arial Unicode MS" pitchFamily="34" charset="-128"/>
              </a:defRPr>
            </a:lvl6pPr>
            <a:lvl7pPr marL="1929018" algn="l" defTabSz="643006" rtl="0" eaLnBrk="1" latinLnBrk="0" hangingPunct="1">
              <a:defRPr sz="1406" kern="1200">
                <a:solidFill>
                  <a:schemeClr val="bg1"/>
                </a:solidFill>
                <a:latin typeface="Calibri" pitchFamily="34" charset="0"/>
                <a:ea typeface="Arial Unicode MS" pitchFamily="34" charset="-128"/>
                <a:cs typeface="Arial Unicode MS" pitchFamily="34" charset="-128"/>
              </a:defRPr>
            </a:lvl7pPr>
            <a:lvl8pPr marL="2250521" algn="l" defTabSz="643006" rtl="0" eaLnBrk="1" latinLnBrk="0" hangingPunct="1">
              <a:defRPr sz="1406" kern="1200">
                <a:solidFill>
                  <a:schemeClr val="bg1"/>
                </a:solidFill>
                <a:latin typeface="Calibri" pitchFamily="34" charset="0"/>
                <a:ea typeface="Arial Unicode MS" pitchFamily="34" charset="-128"/>
                <a:cs typeface="Arial Unicode MS" pitchFamily="34" charset="-128"/>
              </a:defRPr>
            </a:lvl8pPr>
            <a:lvl9pPr marL="2572024" algn="l" defTabSz="643006" rtl="0" eaLnBrk="1" latinLnBrk="0" hangingPunct="1">
              <a:defRPr sz="1406" kern="1200">
                <a:solidFill>
                  <a:schemeClr val="bg1"/>
                </a:solidFill>
                <a:latin typeface="Calibri" pitchFamily="34" charset="0"/>
                <a:ea typeface="Arial Unicode MS" pitchFamily="34" charset="-128"/>
                <a:cs typeface="Arial Unicode MS" pitchFamily="34" charset="-128"/>
              </a:defRPr>
            </a:lvl9pPr>
          </a:lstStyle>
          <a:p>
            <a:r>
              <a:rPr lang="en-AU" dirty="0"/>
              <a:t>WHAT IS A LOOP?</a:t>
            </a:r>
          </a:p>
        </p:txBody>
      </p:sp>
      <p:sp>
        <p:nvSpPr>
          <p:cNvPr id="19460" name="Date Placeholder 3"/>
          <p:cNvSpPr>
            <a:spLocks noGrp="1"/>
          </p:cNvSpPr>
          <p:nvPr>
            <p:ph type="dt" idx="10"/>
          </p:nvPr>
        </p:nvSpPr>
        <p:spPr>
          <a:noFill/>
          <a:ln/>
        </p:spPr>
        <p:txBody>
          <a:bodyPr/>
          <a:lstStyle>
            <a:defPPr>
              <a:defRPr lang="en-GB"/>
            </a:defPPr>
            <a:lvl1pPr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1pPr>
            <a:lvl2pPr marL="367381" indent="-141300"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2pPr>
            <a:lvl3pPr marL="565203"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3pPr>
            <a:lvl4pPr marL="79128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4pPr>
            <a:lvl5pPr marL="101736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5pPr>
            <a:lvl6pPr marL="113040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6pPr>
            <a:lvl7pPr marL="135648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7pPr>
            <a:lvl8pPr marL="1582566"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8pPr>
            <a:lvl9pPr marL="1808647"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9pPr>
          </a:lstStyle>
          <a:p>
            <a:pPr>
              <a:defRPr/>
            </a:pPr>
            <a:r>
              <a:rPr lang="en-US" dirty="0"/>
              <a:t>JUNE 2017</a:t>
            </a:r>
          </a:p>
        </p:txBody>
      </p:sp>
      <p:sp>
        <p:nvSpPr>
          <p:cNvPr id="19461" name="Footer Placeholder 4"/>
          <p:cNvSpPr>
            <a:spLocks noGrp="1"/>
          </p:cNvSpPr>
          <p:nvPr>
            <p:ph type="ftr" idx="11"/>
          </p:nvPr>
        </p:nvSpPr>
        <p:spPr>
          <a:noFill/>
          <a:ln/>
        </p:spPr>
        <p:txBody>
          <a:bodyPr/>
          <a:lstStyle>
            <a:defPPr>
              <a:defRPr lang="en-GB"/>
            </a:defPPr>
            <a:lvl1pPr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1pPr>
            <a:lvl2pPr marL="367381" indent="-141300"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2pPr>
            <a:lvl3pPr marL="565203"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3pPr>
            <a:lvl4pPr marL="79128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4pPr>
            <a:lvl5pPr marL="101736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5pPr>
            <a:lvl6pPr marL="113040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6pPr>
            <a:lvl7pPr marL="135648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7pPr>
            <a:lvl8pPr marL="1582566"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8pPr>
            <a:lvl9pPr marL="1808647"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9pPr>
          </a:lstStyle>
          <a:p>
            <a:r>
              <a:rPr lang="en-US" dirty="0">
                <a:latin typeface="Calibri" pitchFamily="34" charset="0"/>
                <a:ea typeface="Arial Unicode MS" pitchFamily="34" charset="-128"/>
                <a:cs typeface="Arial Unicode MS" pitchFamily="34" charset="-128"/>
              </a:rPr>
              <a:t>DAVID.PILKINGTON@OZAEROS.COM</a:t>
            </a:r>
          </a:p>
        </p:txBody>
      </p:sp>
      <p:sp>
        <p:nvSpPr>
          <p:cNvPr id="19462" name="Slide Number Placeholder 5"/>
          <p:cNvSpPr>
            <a:spLocks noGrp="1"/>
          </p:cNvSpPr>
          <p:nvPr>
            <p:ph type="sldNum" idx="12"/>
          </p:nvPr>
        </p:nvSpPr>
        <p:spPr>
          <a:noFill/>
          <a:ln/>
        </p:spPr>
        <p:txBody>
          <a:bodyPr/>
          <a:lstStyle>
            <a:defPPr>
              <a:defRPr lang="en-GB"/>
            </a:defPPr>
            <a:lvl1pPr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1pPr>
            <a:lvl2pPr marL="367381" indent="-141300"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2pPr>
            <a:lvl3pPr marL="565203"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3pPr>
            <a:lvl4pPr marL="79128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4pPr>
            <a:lvl5pPr marL="101736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5pPr>
            <a:lvl6pPr marL="113040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6pPr>
            <a:lvl7pPr marL="135648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7pPr>
            <a:lvl8pPr marL="1582566"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8pPr>
            <a:lvl9pPr marL="1808647"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9pPr>
          </a:lstStyle>
          <a:p>
            <a:fld id="{9302E975-5424-47CE-8281-184997A8094C}" type="slidenum">
              <a:rPr lang="en-US" smtClean="0">
                <a:latin typeface="Calibri" pitchFamily="34" charset="0"/>
                <a:ea typeface="Arial Unicode MS" pitchFamily="34" charset="-128"/>
                <a:cs typeface="Arial Unicode MS" pitchFamily="34" charset="-128"/>
              </a:rPr>
              <a:pPr/>
              <a:t>17</a:t>
            </a:fld>
            <a:endParaRPr lang="en-US">
              <a:latin typeface="Calibri" pitchFamily="34" charset="0"/>
              <a:ea typeface="Arial Unicode MS" pitchFamily="34" charset="-128"/>
              <a:cs typeface="Arial Unicode MS" pitchFamily="34" charset="-128"/>
            </a:endParaRPr>
          </a:p>
        </p:txBody>
      </p:sp>
      <p:pic>
        <p:nvPicPr>
          <p:cNvPr id="12" name="Picture 11" descr="wd-loop1.gif"/>
          <p:cNvPicPr>
            <a:picLocks noChangeAspect="1"/>
          </p:cNvPicPr>
          <p:nvPr/>
        </p:nvPicPr>
        <p:blipFill>
          <a:blip r:embed="rId3" cstate="print"/>
          <a:srcRect l="2021" t="2500" r="2021" b="2500"/>
          <a:stretch>
            <a:fillRect/>
          </a:stretch>
        </p:blipFill>
        <p:spPr>
          <a:xfrm>
            <a:off x="318508" y="26047"/>
            <a:ext cx="8536023" cy="6831814"/>
          </a:xfrm>
          <a:prstGeom prst="rect">
            <a:avLst/>
          </a:prstGeom>
        </p:spPr>
      </p:pic>
    </p:spTree>
    <p:extLst>
      <p:ext uri="{BB962C8B-B14F-4D97-AF65-F5344CB8AC3E}">
        <p14:creationId xmlns:p14="http://schemas.microsoft.com/office/powerpoint/2010/main" val="2312671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defPPr>
              <a:defRPr lang="en-GB"/>
            </a:defPPr>
            <a:lvl1pPr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1pPr>
            <a:lvl2pPr marL="522442" indent="-200939"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2pPr>
            <a:lvl3pPr marL="803758" indent="-160752"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3pPr>
            <a:lvl4pPr marL="1125261" indent="-160752"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4pPr>
            <a:lvl5pPr marL="1446764" indent="-160752"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5pPr>
            <a:lvl6pPr marL="1607515" algn="l" defTabSz="643006" rtl="0" eaLnBrk="1" latinLnBrk="0" hangingPunct="1">
              <a:defRPr sz="1406" kern="1200">
                <a:solidFill>
                  <a:schemeClr val="bg1"/>
                </a:solidFill>
                <a:latin typeface="Calibri" pitchFamily="34" charset="0"/>
                <a:ea typeface="Arial Unicode MS" pitchFamily="34" charset="-128"/>
                <a:cs typeface="Arial Unicode MS" pitchFamily="34" charset="-128"/>
              </a:defRPr>
            </a:lvl6pPr>
            <a:lvl7pPr marL="1929018" algn="l" defTabSz="643006" rtl="0" eaLnBrk="1" latinLnBrk="0" hangingPunct="1">
              <a:defRPr sz="1406" kern="1200">
                <a:solidFill>
                  <a:schemeClr val="bg1"/>
                </a:solidFill>
                <a:latin typeface="Calibri" pitchFamily="34" charset="0"/>
                <a:ea typeface="Arial Unicode MS" pitchFamily="34" charset="-128"/>
                <a:cs typeface="Arial Unicode MS" pitchFamily="34" charset="-128"/>
              </a:defRPr>
            </a:lvl7pPr>
            <a:lvl8pPr marL="2250521" algn="l" defTabSz="643006" rtl="0" eaLnBrk="1" latinLnBrk="0" hangingPunct="1">
              <a:defRPr sz="1406" kern="1200">
                <a:solidFill>
                  <a:schemeClr val="bg1"/>
                </a:solidFill>
                <a:latin typeface="Calibri" pitchFamily="34" charset="0"/>
                <a:ea typeface="Arial Unicode MS" pitchFamily="34" charset="-128"/>
                <a:cs typeface="Arial Unicode MS" pitchFamily="34" charset="-128"/>
              </a:defRPr>
            </a:lvl8pPr>
            <a:lvl9pPr marL="2572024" algn="l" defTabSz="643006" rtl="0" eaLnBrk="1" latinLnBrk="0" hangingPunct="1">
              <a:defRPr sz="1406" kern="1200">
                <a:solidFill>
                  <a:schemeClr val="bg1"/>
                </a:solidFill>
                <a:latin typeface="Calibri" pitchFamily="34" charset="0"/>
                <a:ea typeface="Arial Unicode MS" pitchFamily="34" charset="-128"/>
                <a:cs typeface="Arial Unicode MS" pitchFamily="34" charset="-128"/>
              </a:defRPr>
            </a:lvl9pPr>
          </a:lstStyle>
          <a:p>
            <a:r>
              <a:rPr lang="en-AU" dirty="0"/>
              <a:t>WHAT IS A LOOP?</a:t>
            </a:r>
          </a:p>
        </p:txBody>
      </p:sp>
      <p:sp>
        <p:nvSpPr>
          <p:cNvPr id="19461" name="Footer Placeholder 4"/>
          <p:cNvSpPr>
            <a:spLocks noGrp="1"/>
          </p:cNvSpPr>
          <p:nvPr>
            <p:ph type="ftr" sz="quarter" idx="11"/>
          </p:nvPr>
        </p:nvSpPr>
        <p:spPr>
          <a:xfrm>
            <a:off x="3126889" y="6377832"/>
            <a:ext cx="3014852" cy="469982"/>
          </a:xfrm>
          <a:noFill/>
          <a:ln/>
        </p:spPr>
        <p:txBody>
          <a:bodyPr/>
          <a:lstStyle>
            <a:defPPr>
              <a:defRPr lang="en-GB"/>
            </a:defPPr>
            <a:lvl1pPr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1pPr>
            <a:lvl2pPr marL="367381" indent="-141300"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2pPr>
            <a:lvl3pPr marL="565203"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3pPr>
            <a:lvl4pPr marL="79128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4pPr>
            <a:lvl5pPr marL="101736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5pPr>
            <a:lvl6pPr marL="113040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6pPr>
            <a:lvl7pPr marL="135648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7pPr>
            <a:lvl8pPr marL="1582566"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8pPr>
            <a:lvl9pPr marL="1808647"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9pPr>
          </a:lstStyle>
          <a:p>
            <a:r>
              <a:rPr lang="en-US" dirty="0">
                <a:solidFill>
                  <a:schemeClr val="tx1"/>
                </a:solidFill>
                <a:latin typeface="Calibri" pitchFamily="34" charset="0"/>
                <a:ea typeface="Arial Unicode MS" pitchFamily="34" charset="-128"/>
                <a:cs typeface="Arial Unicode MS" pitchFamily="34" charset="-128"/>
              </a:rPr>
              <a:t>DAVID.PILKINGTON@OZAEROS.COM.AU</a:t>
            </a:r>
          </a:p>
        </p:txBody>
      </p:sp>
      <p:sp>
        <p:nvSpPr>
          <p:cNvPr id="19462" name="Slide Number Placeholder 5"/>
          <p:cNvSpPr>
            <a:spLocks noGrp="1"/>
          </p:cNvSpPr>
          <p:nvPr>
            <p:ph type="sldNum" sz="quarter" idx="12"/>
          </p:nvPr>
        </p:nvSpPr>
        <p:spPr>
          <a:noFill/>
          <a:ln/>
        </p:spPr>
        <p:txBody>
          <a:bodyPr/>
          <a:lstStyle>
            <a:defPPr>
              <a:defRPr lang="en-GB"/>
            </a:defPPr>
            <a:lvl1pPr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1pPr>
            <a:lvl2pPr marL="367381" indent="-141300"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2pPr>
            <a:lvl3pPr marL="565203"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3pPr>
            <a:lvl4pPr marL="79128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4pPr>
            <a:lvl5pPr marL="101736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5pPr>
            <a:lvl6pPr marL="113040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6pPr>
            <a:lvl7pPr marL="135648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7pPr>
            <a:lvl8pPr marL="1582566"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8pPr>
            <a:lvl9pPr marL="1808647"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9pPr>
          </a:lstStyle>
          <a:p>
            <a:fld id="{9302E975-5424-47CE-8281-184997A8094C}" type="slidenum">
              <a:rPr lang="en-US" smtClean="0">
                <a:solidFill>
                  <a:schemeClr val="tx1"/>
                </a:solidFill>
                <a:latin typeface="Calibri" pitchFamily="34" charset="0"/>
                <a:ea typeface="Arial Unicode MS" pitchFamily="34" charset="-128"/>
                <a:cs typeface="Arial Unicode MS" pitchFamily="34" charset="-128"/>
              </a:rPr>
              <a:pPr/>
              <a:t>18</a:t>
            </a:fld>
            <a:endParaRPr lang="en-US" dirty="0">
              <a:solidFill>
                <a:schemeClr val="tx1"/>
              </a:solidFill>
              <a:latin typeface="Calibri" pitchFamily="34" charset="0"/>
              <a:ea typeface="Arial Unicode MS" pitchFamily="34" charset="-128"/>
              <a:cs typeface="Arial Unicode MS" pitchFamily="34" charset="-128"/>
            </a:endParaRPr>
          </a:p>
        </p:txBody>
      </p:sp>
      <p:sp>
        <p:nvSpPr>
          <p:cNvPr id="3" name="TextBox 2">
            <a:extLst>
              <a:ext uri="{FF2B5EF4-FFF2-40B4-BE49-F238E27FC236}">
                <a16:creationId xmlns:a16="http://schemas.microsoft.com/office/drawing/2014/main" id="{60EDEBD7-BA32-1A39-99DD-8F6987DFF64D}"/>
              </a:ext>
            </a:extLst>
          </p:cNvPr>
          <p:cNvSpPr txBox="1"/>
          <p:nvPr/>
        </p:nvSpPr>
        <p:spPr>
          <a:xfrm>
            <a:off x="1066800" y="439348"/>
            <a:ext cx="7616149" cy="6032421"/>
          </a:xfrm>
          <a:prstGeom prst="rect">
            <a:avLst/>
          </a:prstGeom>
          <a:noFill/>
        </p:spPr>
        <p:txBody>
          <a:bodyPr wrap="square" rtlCol="0">
            <a:spAutoFit/>
          </a:bodyPr>
          <a:lstStyle/>
          <a:p>
            <a:r>
              <a:rPr lang="en-AU" b="1" u="sng" dirty="0" err="1"/>
              <a:t>SuperD</a:t>
            </a:r>
            <a:r>
              <a:rPr lang="en-AU" b="1" u="sng" dirty="0"/>
              <a:t> Optimal Loop Entry Speed? (Aerobatic Exploder 29/10/22)</a:t>
            </a:r>
          </a:p>
          <a:p>
            <a:endParaRPr lang="en-AU" dirty="0"/>
          </a:p>
          <a:p>
            <a:r>
              <a:rPr lang="en-AU" sz="1600" dirty="0"/>
              <a:t>AFM entry speed is 140mph.  Usually in contests you are coming out of something else, so 150-160 mph is more realistic.  Faster than that is completely unnecessary, as is more than 4G.</a:t>
            </a:r>
          </a:p>
          <a:p>
            <a:endParaRPr lang="en-AU" sz="1600" dirty="0"/>
          </a:p>
          <a:p>
            <a:r>
              <a:rPr lang="en-AU" sz="1600" dirty="0"/>
              <a:t>Pull to 4G, then continue to tighten gradually as you slow down and go through vertical.  When you get to the Key Point, which is 30 degrees past vertical, start easing off. Going over the top you should be at almost neutral stick and floating at about 1/2G.  Hard part for me has always been timing the start of the pull in the 3rd quadrant. Let it float and drop on it's own </a:t>
            </a:r>
            <a:r>
              <a:rPr lang="en-AU" sz="1600" dirty="0" err="1"/>
              <a:t>til</a:t>
            </a:r>
            <a:r>
              <a:rPr lang="en-AU" sz="1600" dirty="0"/>
              <a:t> you are about 45 degrees down, then gradually tighten up to pull through vertical.  You should be at 4G when you are at 45 degrees down on the 4th quadrant.  Ease off slightly on the last 8th of the loop to keep the pull at 4G and exit at the same speed and altitude you entered at.  When you feel a bump as you finish from flying through your own prop wash, you'll know you have it nailed.    </a:t>
            </a:r>
          </a:p>
          <a:p>
            <a:endParaRPr lang="en-AU" sz="1600" dirty="0"/>
          </a:p>
          <a:p>
            <a:r>
              <a:rPr lang="en-AU" sz="1600" dirty="0"/>
              <a:t>TBH most folks get wrapped up around theoretically perfect round loops, but the judges can't see it that well, especially if your positioning is bad.  If you are over the near boundary and they are craning their necks to look straight up at you, it's going to be ugly no matter what.  OTOH if you initiate when </a:t>
            </a:r>
            <a:r>
              <a:rPr lang="en-AU" sz="1600" dirty="0" err="1"/>
              <a:t>centered</a:t>
            </a:r>
            <a:r>
              <a:rPr lang="en-AU" sz="1600" dirty="0"/>
              <a:t> up on the judges, at about 2000 AGL and in the far half of the box, it will look pretty good even if not perfect geometrically. </a:t>
            </a:r>
          </a:p>
        </p:txBody>
      </p:sp>
      <p:cxnSp>
        <p:nvCxnSpPr>
          <p:cNvPr id="9" name="Straight Connector 8">
            <a:extLst>
              <a:ext uri="{FF2B5EF4-FFF2-40B4-BE49-F238E27FC236}">
                <a16:creationId xmlns:a16="http://schemas.microsoft.com/office/drawing/2014/main" id="{EB5614B9-E534-88AF-D16D-68FF157608A8}"/>
              </a:ext>
            </a:extLst>
          </p:cNvPr>
          <p:cNvCxnSpPr>
            <a:cxnSpLocks/>
          </p:cNvCxnSpPr>
          <p:nvPr/>
        </p:nvCxnSpPr>
        <p:spPr bwMode="auto">
          <a:xfrm>
            <a:off x="1066800" y="1295400"/>
            <a:ext cx="2667000" cy="0"/>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0985DB92-C808-A641-A58F-8FCE2A1DFB6F}"/>
              </a:ext>
            </a:extLst>
          </p:cNvPr>
          <p:cNvCxnSpPr>
            <a:cxnSpLocks/>
          </p:cNvCxnSpPr>
          <p:nvPr/>
        </p:nvCxnSpPr>
        <p:spPr bwMode="auto">
          <a:xfrm>
            <a:off x="1676400" y="1524000"/>
            <a:ext cx="5867400" cy="0"/>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57E331C4-8053-9765-C2D7-6D5E61642979}"/>
              </a:ext>
            </a:extLst>
          </p:cNvPr>
          <p:cNvCxnSpPr>
            <a:cxnSpLocks/>
          </p:cNvCxnSpPr>
          <p:nvPr/>
        </p:nvCxnSpPr>
        <p:spPr bwMode="auto">
          <a:xfrm>
            <a:off x="1143000" y="1752600"/>
            <a:ext cx="3048000" cy="0"/>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567578F5-EC07-6953-92C9-6919FB1271E5}"/>
              </a:ext>
            </a:extLst>
          </p:cNvPr>
          <p:cNvCxnSpPr>
            <a:cxnSpLocks/>
          </p:cNvCxnSpPr>
          <p:nvPr/>
        </p:nvCxnSpPr>
        <p:spPr bwMode="auto">
          <a:xfrm>
            <a:off x="4841808" y="5715000"/>
            <a:ext cx="3429000" cy="0"/>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4A49DB62-C31E-D504-AA53-A1B3B9DA16F9}"/>
              </a:ext>
            </a:extLst>
          </p:cNvPr>
          <p:cNvCxnSpPr>
            <a:cxnSpLocks/>
          </p:cNvCxnSpPr>
          <p:nvPr/>
        </p:nvCxnSpPr>
        <p:spPr bwMode="auto">
          <a:xfrm>
            <a:off x="1143000" y="5943600"/>
            <a:ext cx="7127808" cy="0"/>
          </a:xfrm>
          <a:prstGeom prst="line">
            <a:avLst/>
          </a:prstGeom>
          <a:solidFill>
            <a:srgbClr val="00B8FF"/>
          </a:solid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288176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defPPr>
              <a:defRPr lang="en-GB"/>
            </a:defPPr>
            <a:lvl1pPr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1pPr>
            <a:lvl2pPr marL="522442" indent="-200939"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2pPr>
            <a:lvl3pPr marL="803758" indent="-160752"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3pPr>
            <a:lvl4pPr marL="1125261" indent="-160752"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4pPr>
            <a:lvl5pPr marL="1446764" indent="-160752" algn="l" defTabSz="315922" rtl="0" eaLnBrk="0" fontAlgn="base" hangingPunct="0">
              <a:spcBef>
                <a:spcPts val="703"/>
              </a:spcBef>
              <a:spcAft>
                <a:spcPct val="0"/>
              </a:spcAft>
              <a:buClr>
                <a:srgbClr val="000000"/>
              </a:buClr>
              <a:buSzPct val="100000"/>
              <a:buFont typeface="Times New Roman" pitchFamily="18" charset="0"/>
              <a:defRPr sz="1406" kern="1200">
                <a:solidFill>
                  <a:schemeClr val="bg1"/>
                </a:solidFill>
                <a:latin typeface="Calibri" pitchFamily="34" charset="0"/>
                <a:ea typeface="Arial Unicode MS" pitchFamily="34" charset="-128"/>
                <a:cs typeface="Arial Unicode MS" pitchFamily="34" charset="-128"/>
              </a:defRPr>
            </a:lvl5pPr>
            <a:lvl6pPr marL="1607515" algn="l" defTabSz="643006" rtl="0" eaLnBrk="1" latinLnBrk="0" hangingPunct="1">
              <a:defRPr sz="1406" kern="1200">
                <a:solidFill>
                  <a:schemeClr val="bg1"/>
                </a:solidFill>
                <a:latin typeface="Calibri" pitchFamily="34" charset="0"/>
                <a:ea typeface="Arial Unicode MS" pitchFamily="34" charset="-128"/>
                <a:cs typeface="Arial Unicode MS" pitchFamily="34" charset="-128"/>
              </a:defRPr>
            </a:lvl6pPr>
            <a:lvl7pPr marL="1929018" algn="l" defTabSz="643006" rtl="0" eaLnBrk="1" latinLnBrk="0" hangingPunct="1">
              <a:defRPr sz="1406" kern="1200">
                <a:solidFill>
                  <a:schemeClr val="bg1"/>
                </a:solidFill>
                <a:latin typeface="Calibri" pitchFamily="34" charset="0"/>
                <a:ea typeface="Arial Unicode MS" pitchFamily="34" charset="-128"/>
                <a:cs typeface="Arial Unicode MS" pitchFamily="34" charset="-128"/>
              </a:defRPr>
            </a:lvl7pPr>
            <a:lvl8pPr marL="2250521" algn="l" defTabSz="643006" rtl="0" eaLnBrk="1" latinLnBrk="0" hangingPunct="1">
              <a:defRPr sz="1406" kern="1200">
                <a:solidFill>
                  <a:schemeClr val="bg1"/>
                </a:solidFill>
                <a:latin typeface="Calibri" pitchFamily="34" charset="0"/>
                <a:ea typeface="Arial Unicode MS" pitchFamily="34" charset="-128"/>
                <a:cs typeface="Arial Unicode MS" pitchFamily="34" charset="-128"/>
              </a:defRPr>
            </a:lvl8pPr>
            <a:lvl9pPr marL="2572024" algn="l" defTabSz="643006" rtl="0" eaLnBrk="1" latinLnBrk="0" hangingPunct="1">
              <a:defRPr sz="1406" kern="1200">
                <a:solidFill>
                  <a:schemeClr val="bg1"/>
                </a:solidFill>
                <a:latin typeface="Calibri" pitchFamily="34" charset="0"/>
                <a:ea typeface="Arial Unicode MS" pitchFamily="34" charset="-128"/>
                <a:cs typeface="Arial Unicode MS" pitchFamily="34" charset="-128"/>
              </a:defRPr>
            </a:lvl9pPr>
          </a:lstStyle>
          <a:p>
            <a:r>
              <a:rPr lang="en-AU" dirty="0"/>
              <a:t>WHAT IS A LOOP?</a:t>
            </a:r>
          </a:p>
        </p:txBody>
      </p:sp>
      <p:sp>
        <p:nvSpPr>
          <p:cNvPr id="19460" name="Date Placeholder 3"/>
          <p:cNvSpPr>
            <a:spLocks noGrp="1"/>
          </p:cNvSpPr>
          <p:nvPr>
            <p:ph type="dt" idx="10"/>
          </p:nvPr>
        </p:nvSpPr>
        <p:spPr>
          <a:noFill/>
          <a:ln/>
        </p:spPr>
        <p:txBody>
          <a:bodyPr/>
          <a:lstStyle>
            <a:defPPr>
              <a:defRPr lang="en-GB"/>
            </a:defPPr>
            <a:lvl1pPr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1pPr>
            <a:lvl2pPr marL="367381" indent="-141300"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2pPr>
            <a:lvl3pPr marL="565203"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3pPr>
            <a:lvl4pPr marL="79128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4pPr>
            <a:lvl5pPr marL="101736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5pPr>
            <a:lvl6pPr marL="113040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6pPr>
            <a:lvl7pPr marL="135648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7pPr>
            <a:lvl8pPr marL="1582566"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8pPr>
            <a:lvl9pPr marL="1808647"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9pPr>
          </a:lstStyle>
          <a:p>
            <a:pPr>
              <a:defRPr/>
            </a:pPr>
            <a:r>
              <a:rPr lang="en-US" dirty="0"/>
              <a:t>JUNE 2017</a:t>
            </a:r>
          </a:p>
        </p:txBody>
      </p:sp>
      <p:sp>
        <p:nvSpPr>
          <p:cNvPr id="19461" name="Footer Placeholder 4"/>
          <p:cNvSpPr>
            <a:spLocks noGrp="1"/>
          </p:cNvSpPr>
          <p:nvPr>
            <p:ph type="ftr" idx="11"/>
          </p:nvPr>
        </p:nvSpPr>
        <p:spPr>
          <a:noFill/>
          <a:ln/>
        </p:spPr>
        <p:txBody>
          <a:bodyPr/>
          <a:lstStyle>
            <a:defPPr>
              <a:defRPr lang="en-GB"/>
            </a:defPPr>
            <a:lvl1pPr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1pPr>
            <a:lvl2pPr marL="367381" indent="-141300"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2pPr>
            <a:lvl3pPr marL="565203"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3pPr>
            <a:lvl4pPr marL="79128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4pPr>
            <a:lvl5pPr marL="101736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5pPr>
            <a:lvl6pPr marL="113040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6pPr>
            <a:lvl7pPr marL="135648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7pPr>
            <a:lvl8pPr marL="1582566"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8pPr>
            <a:lvl9pPr marL="1808647"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9pPr>
          </a:lstStyle>
          <a:p>
            <a:r>
              <a:rPr lang="en-US" dirty="0">
                <a:latin typeface="Calibri" pitchFamily="34" charset="0"/>
                <a:ea typeface="Arial Unicode MS" pitchFamily="34" charset="-128"/>
                <a:cs typeface="Arial Unicode MS" pitchFamily="34" charset="-128"/>
              </a:rPr>
              <a:t>DAVID.PILKINGTON@OZAEROS.COM</a:t>
            </a:r>
          </a:p>
        </p:txBody>
      </p:sp>
      <p:sp>
        <p:nvSpPr>
          <p:cNvPr id="19462" name="Slide Number Placeholder 5"/>
          <p:cNvSpPr>
            <a:spLocks noGrp="1"/>
          </p:cNvSpPr>
          <p:nvPr>
            <p:ph type="sldNum" idx="12"/>
          </p:nvPr>
        </p:nvSpPr>
        <p:spPr>
          <a:noFill/>
          <a:ln/>
        </p:spPr>
        <p:txBody>
          <a:bodyPr/>
          <a:lstStyle>
            <a:defPPr>
              <a:defRPr lang="en-GB"/>
            </a:defPPr>
            <a:lvl1pPr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1pPr>
            <a:lvl2pPr marL="367381" indent="-141300"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2pPr>
            <a:lvl3pPr marL="565203"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3pPr>
            <a:lvl4pPr marL="79128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4pPr>
            <a:lvl5pPr marL="1017364" indent="-113041" algn="l" defTabSz="222156" rtl="0" eaLnBrk="0" fontAlgn="base" hangingPunct="0">
              <a:spcBef>
                <a:spcPts val="494"/>
              </a:spcBef>
              <a:spcAft>
                <a:spcPct val="0"/>
              </a:spcAft>
              <a:buClr>
                <a:srgbClr val="000000"/>
              </a:buClr>
              <a:buSzPct val="100000"/>
              <a:buFont typeface="Times New Roman" pitchFamily="18" charset="0"/>
              <a:defRPr sz="989" kern="1200">
                <a:solidFill>
                  <a:schemeClr val="bg1"/>
                </a:solidFill>
                <a:latin typeface="Calibri" pitchFamily="34" charset="0"/>
                <a:ea typeface="Arial Unicode MS" pitchFamily="34" charset="-128"/>
                <a:cs typeface="Arial Unicode MS" pitchFamily="34" charset="-128"/>
              </a:defRPr>
            </a:lvl5pPr>
            <a:lvl6pPr marL="113040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6pPr>
            <a:lvl7pPr marL="1356485"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7pPr>
            <a:lvl8pPr marL="1582566"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8pPr>
            <a:lvl9pPr marL="1808647" algn="l" defTabSz="452162" rtl="0" eaLnBrk="1" latinLnBrk="0" hangingPunct="1">
              <a:defRPr sz="989" kern="1200">
                <a:solidFill>
                  <a:schemeClr val="bg1"/>
                </a:solidFill>
                <a:latin typeface="Calibri" pitchFamily="34" charset="0"/>
                <a:ea typeface="Arial Unicode MS" pitchFamily="34" charset="-128"/>
                <a:cs typeface="Arial Unicode MS" pitchFamily="34" charset="-128"/>
              </a:defRPr>
            </a:lvl9pPr>
          </a:lstStyle>
          <a:p>
            <a:fld id="{9302E975-5424-47CE-8281-184997A8094C}" type="slidenum">
              <a:rPr lang="en-US" smtClean="0">
                <a:latin typeface="Calibri" pitchFamily="34" charset="0"/>
                <a:ea typeface="Arial Unicode MS" pitchFamily="34" charset="-128"/>
                <a:cs typeface="Arial Unicode MS" pitchFamily="34" charset="-128"/>
              </a:rPr>
              <a:pPr/>
              <a:t>19</a:t>
            </a:fld>
            <a:endParaRPr lang="en-US">
              <a:latin typeface="Calibri" pitchFamily="34" charset="0"/>
              <a:ea typeface="Arial Unicode MS" pitchFamily="34" charset="-128"/>
              <a:cs typeface="Arial Unicode MS" pitchFamily="34" charset="-128"/>
            </a:endParaRPr>
          </a:p>
        </p:txBody>
      </p:sp>
      <p:pic>
        <p:nvPicPr>
          <p:cNvPr id="3" name="Picture 2" descr="Diagram&#10;&#10;Description automatically generated">
            <a:extLst>
              <a:ext uri="{FF2B5EF4-FFF2-40B4-BE49-F238E27FC236}">
                <a16:creationId xmlns:a16="http://schemas.microsoft.com/office/drawing/2014/main" id="{4081EF89-D443-450C-A041-7A1B44903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08" y="10048"/>
            <a:ext cx="7391583" cy="6837906"/>
          </a:xfrm>
          <a:prstGeom prst="rect">
            <a:avLst/>
          </a:prstGeom>
        </p:spPr>
      </p:pic>
    </p:spTree>
    <p:extLst>
      <p:ext uri="{BB962C8B-B14F-4D97-AF65-F5344CB8AC3E}">
        <p14:creationId xmlns:p14="http://schemas.microsoft.com/office/powerpoint/2010/main" val="4067249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1C9BE87-E9AA-4EE3-B429-5FBA1D645154}"/>
              </a:ext>
            </a:extLst>
          </p:cNvPr>
          <p:cNvSpPr>
            <a:spLocks noGrp="1"/>
          </p:cNvSpPr>
          <p:nvPr>
            <p:ph type="ftr" sz="quarter" idx="11"/>
          </p:nvPr>
        </p:nvSpPr>
        <p:spPr/>
        <p:txBody>
          <a:bodyPr/>
          <a:lstStyle/>
          <a:p>
            <a:r>
              <a:rPr lang="en-AU" dirty="0"/>
              <a:t>David J Pilkington</a:t>
            </a:r>
          </a:p>
        </p:txBody>
      </p:sp>
      <p:sp>
        <p:nvSpPr>
          <p:cNvPr id="6" name="Slide Number Placeholder 5">
            <a:extLst>
              <a:ext uri="{FF2B5EF4-FFF2-40B4-BE49-F238E27FC236}">
                <a16:creationId xmlns:a16="http://schemas.microsoft.com/office/drawing/2014/main" id="{351283B2-7B8C-4AA5-9CC4-DBF3299278D9}"/>
              </a:ext>
            </a:extLst>
          </p:cNvPr>
          <p:cNvSpPr>
            <a:spLocks noGrp="1"/>
          </p:cNvSpPr>
          <p:nvPr>
            <p:ph type="sldNum" sz="quarter" idx="12"/>
          </p:nvPr>
        </p:nvSpPr>
        <p:spPr/>
        <p:txBody>
          <a:bodyPr/>
          <a:lstStyle/>
          <a:p>
            <a:fld id="{4AE093F1-07DC-4D1B-9F20-84ACBD40072F}" type="slidenum">
              <a:rPr lang="en-AU" smtClean="0"/>
              <a:t>2</a:t>
            </a:fld>
            <a:endParaRPr lang="en-AU"/>
          </a:p>
        </p:txBody>
      </p:sp>
      <p:pic>
        <p:nvPicPr>
          <p:cNvPr id="24" name="Picture 23">
            <a:extLst>
              <a:ext uri="{FF2B5EF4-FFF2-40B4-BE49-F238E27FC236}">
                <a16:creationId xmlns:a16="http://schemas.microsoft.com/office/drawing/2014/main" id="{17A966CF-4028-4701-860E-BF5825D259C3}"/>
              </a:ext>
            </a:extLst>
          </p:cNvPr>
          <p:cNvPicPr>
            <a:picLocks noChangeAspect="1"/>
          </p:cNvPicPr>
          <p:nvPr/>
        </p:nvPicPr>
        <p:blipFill rotWithShape="1">
          <a:blip r:embed="rId3">
            <a:extLst>
              <a:ext uri="{28A0092B-C50C-407E-A947-70E740481C1C}">
                <a14:useLocalDpi xmlns:a14="http://schemas.microsoft.com/office/drawing/2010/main" val="0"/>
              </a:ext>
            </a:extLst>
          </a:blip>
          <a:srcRect t="18289" r="9973" b="-65"/>
          <a:stretch/>
        </p:blipFill>
        <p:spPr>
          <a:xfrm>
            <a:off x="-11799" y="2036580"/>
            <a:ext cx="3352800" cy="2423812"/>
          </a:xfrm>
          <a:prstGeom prst="rect">
            <a:avLst/>
          </a:prstGeom>
        </p:spPr>
      </p:pic>
      <p:pic>
        <p:nvPicPr>
          <p:cNvPr id="3" name="Picture 2" descr="A person standing next to planes&#10;&#10;Description automatically generated">
            <a:extLst>
              <a:ext uri="{FF2B5EF4-FFF2-40B4-BE49-F238E27FC236}">
                <a16:creationId xmlns:a16="http://schemas.microsoft.com/office/drawing/2014/main" id="{6F79E94B-97CC-2CD3-8372-CEB2EC75A6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255" b="35045"/>
          <a:stretch/>
        </p:blipFill>
        <p:spPr>
          <a:xfrm>
            <a:off x="2363226" y="14135"/>
            <a:ext cx="5181600" cy="1076487"/>
          </a:xfrm>
          <a:prstGeom prst="rect">
            <a:avLst/>
          </a:prstGeom>
        </p:spPr>
      </p:pic>
      <p:pic>
        <p:nvPicPr>
          <p:cNvPr id="7" name="Picture 6" descr="A group of people standing in front of a plane&#10;&#10;Description automatically generated">
            <a:extLst>
              <a:ext uri="{FF2B5EF4-FFF2-40B4-BE49-F238E27FC236}">
                <a16:creationId xmlns:a16="http://schemas.microsoft.com/office/drawing/2014/main" id="{28A95E3F-F689-D756-57D0-C8595441B7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67" t="30787" r="25699" b="5012"/>
          <a:stretch/>
        </p:blipFill>
        <p:spPr>
          <a:xfrm>
            <a:off x="7030117" y="950025"/>
            <a:ext cx="2121219" cy="1430946"/>
          </a:xfrm>
          <a:prstGeom prst="rect">
            <a:avLst/>
          </a:prstGeom>
        </p:spPr>
      </p:pic>
      <p:pic>
        <p:nvPicPr>
          <p:cNvPr id="10" name="Picture 9" descr="A person in a plane&#10;&#10;Description automatically generated">
            <a:extLst>
              <a:ext uri="{FF2B5EF4-FFF2-40B4-BE49-F238E27FC236}">
                <a16:creationId xmlns:a16="http://schemas.microsoft.com/office/drawing/2014/main" id="{24D499D7-EE5F-559B-2D80-515BCE7E93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1" y="1055076"/>
            <a:ext cx="3000305" cy="1500153"/>
          </a:xfrm>
          <a:prstGeom prst="rect">
            <a:avLst/>
          </a:prstGeom>
        </p:spPr>
      </p:pic>
      <p:pic>
        <p:nvPicPr>
          <p:cNvPr id="13" name="Picture 12" descr="A person standing next to a small plane&#10;&#10;Description automatically generated">
            <a:extLst>
              <a:ext uri="{FF2B5EF4-FFF2-40B4-BE49-F238E27FC236}">
                <a16:creationId xmlns:a16="http://schemas.microsoft.com/office/drawing/2014/main" id="{85506BFF-D296-D262-CF51-BDB1E4F540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6421" y="2374648"/>
            <a:ext cx="2344341" cy="1765151"/>
          </a:xfrm>
          <a:prstGeom prst="rect">
            <a:avLst/>
          </a:prstGeom>
        </p:spPr>
      </p:pic>
      <p:pic>
        <p:nvPicPr>
          <p:cNvPr id="17" name="Picture 16" descr="A child in a plane&#10;&#10;Description automatically generated">
            <a:extLst>
              <a:ext uri="{FF2B5EF4-FFF2-40B4-BE49-F238E27FC236}">
                <a16:creationId xmlns:a16="http://schemas.microsoft.com/office/drawing/2014/main" id="{B4D2F634-01CA-D530-E0DA-416E6716C9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89" y="4486477"/>
            <a:ext cx="2286001" cy="1714501"/>
          </a:xfrm>
          <a:prstGeom prst="rect">
            <a:avLst/>
          </a:prstGeom>
        </p:spPr>
      </p:pic>
      <p:pic>
        <p:nvPicPr>
          <p:cNvPr id="19" name="Picture 18" descr="A person in a red hat and blue shirt sitting in a plane&#10;&#10;Description automatically generated">
            <a:extLst>
              <a:ext uri="{FF2B5EF4-FFF2-40B4-BE49-F238E27FC236}">
                <a16:creationId xmlns:a16="http://schemas.microsoft.com/office/drawing/2014/main" id="{73EE9A0E-41DB-A5B8-EFD2-C63FCCD67D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9205"/>
            <a:ext cx="1447800" cy="1085850"/>
          </a:xfrm>
          <a:prstGeom prst="rect">
            <a:avLst/>
          </a:prstGeom>
        </p:spPr>
      </p:pic>
      <p:pic>
        <p:nvPicPr>
          <p:cNvPr id="21" name="Picture 20" descr="A person in uniform standing next to a plane&#10;&#10;Description automatically generated">
            <a:extLst>
              <a:ext uri="{FF2B5EF4-FFF2-40B4-BE49-F238E27FC236}">
                <a16:creationId xmlns:a16="http://schemas.microsoft.com/office/drawing/2014/main" id="{3FBAB706-8379-B8FE-29B5-6B6BF642F8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290" y="3982727"/>
            <a:ext cx="1462990" cy="1950653"/>
          </a:xfrm>
          <a:prstGeom prst="rect">
            <a:avLst/>
          </a:prstGeom>
        </p:spPr>
      </p:pic>
      <p:pic>
        <p:nvPicPr>
          <p:cNvPr id="23" name="Picture 22" descr="A cockpit of a plane&#10;&#10;Description automatically generated">
            <a:extLst>
              <a:ext uri="{FF2B5EF4-FFF2-40B4-BE49-F238E27FC236}">
                <a16:creationId xmlns:a16="http://schemas.microsoft.com/office/drawing/2014/main" id="{85BB8E0A-CA69-1649-E6A8-95753DD848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7803" y="1100959"/>
            <a:ext cx="2266155" cy="1710725"/>
          </a:xfrm>
          <a:prstGeom prst="rect">
            <a:avLst/>
          </a:prstGeom>
        </p:spPr>
      </p:pic>
      <p:pic>
        <p:nvPicPr>
          <p:cNvPr id="30" name="Picture 29" descr="A person standing next to a small plane&#10;&#10;Description automatically generated">
            <a:extLst>
              <a:ext uri="{FF2B5EF4-FFF2-40B4-BE49-F238E27FC236}">
                <a16:creationId xmlns:a16="http://schemas.microsoft.com/office/drawing/2014/main" id="{74BD7C76-72B6-1451-C904-F70C38698D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9190" y="3989743"/>
            <a:ext cx="1451679" cy="1923003"/>
          </a:xfrm>
          <a:prstGeom prst="rect">
            <a:avLst/>
          </a:prstGeom>
        </p:spPr>
      </p:pic>
      <p:pic>
        <p:nvPicPr>
          <p:cNvPr id="32" name="Picture 31" descr="A person standing next to a person in a plane&#10;&#10;Description automatically generated">
            <a:extLst>
              <a:ext uri="{FF2B5EF4-FFF2-40B4-BE49-F238E27FC236}">
                <a16:creationId xmlns:a16="http://schemas.microsoft.com/office/drawing/2014/main" id="{DD746F1B-50F0-27BA-E0CC-C0AA99B597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88489" y="5448887"/>
            <a:ext cx="2140221" cy="1422438"/>
          </a:xfrm>
          <a:prstGeom prst="rect">
            <a:avLst/>
          </a:prstGeom>
        </p:spPr>
      </p:pic>
      <p:pic>
        <p:nvPicPr>
          <p:cNvPr id="36" name="Picture 35" descr="A small red and white airplane flying&#10;&#10;Description automatically generated">
            <a:extLst>
              <a:ext uri="{FF2B5EF4-FFF2-40B4-BE49-F238E27FC236}">
                <a16:creationId xmlns:a16="http://schemas.microsoft.com/office/drawing/2014/main" id="{D809E1AA-18F0-1599-9A2F-72CBDFAB34A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67428" y="1090762"/>
            <a:ext cx="2451315" cy="1430946"/>
          </a:xfrm>
          <a:prstGeom prst="rect">
            <a:avLst/>
          </a:prstGeom>
        </p:spPr>
      </p:pic>
      <p:pic>
        <p:nvPicPr>
          <p:cNvPr id="42" name="Picture 41" descr="A person standing in front of a red and blue airplane&#10;&#10;Description automatically generated">
            <a:extLst>
              <a:ext uri="{FF2B5EF4-FFF2-40B4-BE49-F238E27FC236}">
                <a16:creationId xmlns:a16="http://schemas.microsoft.com/office/drawing/2014/main" id="{5BF7F253-B754-3009-3859-92112491407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91672" y="2488109"/>
            <a:ext cx="2177332" cy="1643672"/>
          </a:xfrm>
          <a:prstGeom prst="rect">
            <a:avLst/>
          </a:prstGeom>
        </p:spPr>
      </p:pic>
      <p:pic>
        <p:nvPicPr>
          <p:cNvPr id="50" name="Picture 49" descr="A group of people working on a yellow airplane&#10;&#10;Description automatically generated">
            <a:extLst>
              <a:ext uri="{FF2B5EF4-FFF2-40B4-BE49-F238E27FC236}">
                <a16:creationId xmlns:a16="http://schemas.microsoft.com/office/drawing/2014/main" id="{9A33E951-848A-FCD2-AC53-1219EBA9800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18743" y="2388059"/>
            <a:ext cx="2140220" cy="1615656"/>
          </a:xfrm>
          <a:prstGeom prst="rect">
            <a:avLst/>
          </a:prstGeom>
        </p:spPr>
      </p:pic>
      <p:pic>
        <p:nvPicPr>
          <p:cNvPr id="56" name="Picture 55" descr="A person in a pilot's seat in an airplane&#10;&#10;Description automatically generated">
            <a:extLst>
              <a:ext uri="{FF2B5EF4-FFF2-40B4-BE49-F238E27FC236}">
                <a16:creationId xmlns:a16="http://schemas.microsoft.com/office/drawing/2014/main" id="{D2F28B17-530D-5188-5FC7-16C5EE424EC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9265"/>
          <a:stretch/>
        </p:blipFill>
        <p:spPr>
          <a:xfrm>
            <a:off x="1534" y="5912746"/>
            <a:ext cx="1841411" cy="983274"/>
          </a:xfrm>
          <a:prstGeom prst="rect">
            <a:avLst/>
          </a:prstGeom>
        </p:spPr>
      </p:pic>
      <p:pic>
        <p:nvPicPr>
          <p:cNvPr id="58" name="Picture 57" descr="A person in a green cap and headphones looking out of a window&#10;&#10;Description automatically generated">
            <a:extLst>
              <a:ext uri="{FF2B5EF4-FFF2-40B4-BE49-F238E27FC236}">
                <a16:creationId xmlns:a16="http://schemas.microsoft.com/office/drawing/2014/main" id="{D7597584-76E9-40FF-7815-89F80809D7D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47800" y="3798"/>
            <a:ext cx="1425997" cy="1076488"/>
          </a:xfrm>
          <a:prstGeom prst="rect">
            <a:avLst/>
          </a:prstGeom>
        </p:spPr>
      </p:pic>
      <p:pic>
        <p:nvPicPr>
          <p:cNvPr id="8" name="Content Placeholder 7" descr="A picture containing text, map&#10;&#10;Description automatically generated">
            <a:extLst>
              <a:ext uri="{FF2B5EF4-FFF2-40B4-BE49-F238E27FC236}">
                <a16:creationId xmlns:a16="http://schemas.microsoft.com/office/drawing/2014/main" id="{7BEEB0A0-66C4-48EC-8643-A243E9C89FE0}"/>
              </a:ext>
            </a:extLst>
          </p:cNvPr>
          <p:cNvPicPr>
            <a:picLocks noGrp="1" noChangeAspect="1"/>
          </p:cNvPicPr>
          <p:nvPr>
            <p:ph idx="4294967295"/>
          </p:nvPr>
        </p:nvPicPr>
        <p:blipFill rotWithShape="1">
          <a:blip r:embed="rId19" cstate="print">
            <a:extLst>
              <a:ext uri="{28A0092B-C50C-407E-A947-70E740481C1C}">
                <a14:useLocalDpi xmlns:a14="http://schemas.microsoft.com/office/drawing/2010/main" val="0"/>
              </a:ext>
            </a:extLst>
          </a:blip>
          <a:srcRect r="7438" b="8472"/>
          <a:stretch/>
        </p:blipFill>
        <p:spPr>
          <a:xfrm>
            <a:off x="7263488" y="7047"/>
            <a:ext cx="1895475" cy="922338"/>
          </a:xfrm>
        </p:spPr>
      </p:pic>
      <p:pic>
        <p:nvPicPr>
          <p:cNvPr id="26" name="Picture 25" descr="A person standing in front of a small plane&#10;&#10;Description automatically generated">
            <a:extLst>
              <a:ext uri="{FF2B5EF4-FFF2-40B4-BE49-F238E27FC236}">
                <a16:creationId xmlns:a16="http://schemas.microsoft.com/office/drawing/2014/main" id="{6E670EE8-7B16-78CD-C8DA-FAC788F88E8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66396" y="3576461"/>
            <a:ext cx="1477604" cy="1957346"/>
          </a:xfrm>
          <a:prstGeom prst="rect">
            <a:avLst/>
          </a:prstGeom>
        </p:spPr>
      </p:pic>
      <p:pic>
        <p:nvPicPr>
          <p:cNvPr id="15" name="Picture 14" descr="A person in a red shirt and black glasses sitting in a cockpit of a plane&#10;&#10;Description automatically generated">
            <a:extLst>
              <a:ext uri="{FF2B5EF4-FFF2-40B4-BE49-F238E27FC236}">
                <a16:creationId xmlns:a16="http://schemas.microsoft.com/office/drawing/2014/main" id="{7E4E295C-D2D4-450E-092B-65F1850CE782}"/>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2693"/>
          <a:stretch/>
        </p:blipFill>
        <p:spPr>
          <a:xfrm>
            <a:off x="6546938" y="4010803"/>
            <a:ext cx="1359351" cy="1514735"/>
          </a:xfrm>
          <a:prstGeom prst="rect">
            <a:avLst/>
          </a:prstGeom>
        </p:spPr>
      </p:pic>
      <p:pic>
        <p:nvPicPr>
          <p:cNvPr id="60" name="Picture 59" descr="A plane flying in the sky&#10;&#10;Description automatically generated">
            <a:extLst>
              <a:ext uri="{FF2B5EF4-FFF2-40B4-BE49-F238E27FC236}">
                <a16:creationId xmlns:a16="http://schemas.microsoft.com/office/drawing/2014/main" id="{76084D80-3278-B5C5-1334-ADD1FC037ED8}"/>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17" t="23629" r="-517" b="28679"/>
          <a:stretch/>
        </p:blipFill>
        <p:spPr>
          <a:xfrm>
            <a:off x="4818789" y="5500528"/>
            <a:ext cx="2190820" cy="1384059"/>
          </a:xfrm>
          <a:prstGeom prst="rect">
            <a:avLst/>
          </a:prstGeom>
        </p:spPr>
      </p:pic>
      <p:pic>
        <p:nvPicPr>
          <p:cNvPr id="62" name="Picture 61" descr="A small airplane flying in the sky&#10;&#10;Description automatically generated">
            <a:extLst>
              <a:ext uri="{FF2B5EF4-FFF2-40B4-BE49-F238E27FC236}">
                <a16:creationId xmlns:a16="http://schemas.microsoft.com/office/drawing/2014/main" id="{9AEACDDE-8E85-E29A-1CFE-CB2D6802B5D1}"/>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b="27415"/>
          <a:stretch/>
        </p:blipFill>
        <p:spPr>
          <a:xfrm>
            <a:off x="2658475" y="5658898"/>
            <a:ext cx="2181429" cy="1195304"/>
          </a:xfrm>
          <a:prstGeom prst="rect">
            <a:avLst/>
          </a:prstGeom>
        </p:spPr>
      </p:pic>
      <p:pic>
        <p:nvPicPr>
          <p:cNvPr id="64" name="Picture 63" descr="A person in a plane&#10;&#10;Description automatically generated">
            <a:extLst>
              <a:ext uri="{FF2B5EF4-FFF2-40B4-BE49-F238E27FC236}">
                <a16:creationId xmlns:a16="http://schemas.microsoft.com/office/drawing/2014/main" id="{C0F987E1-D0BE-C7E6-7D9D-5B495B875E56}"/>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22566"/>
          <a:stretch/>
        </p:blipFill>
        <p:spPr>
          <a:xfrm>
            <a:off x="1302950" y="5793061"/>
            <a:ext cx="1882189" cy="1093096"/>
          </a:xfrm>
          <a:prstGeom prst="rect">
            <a:avLst/>
          </a:prstGeom>
        </p:spPr>
      </p:pic>
      <p:pic>
        <p:nvPicPr>
          <p:cNvPr id="66" name="Picture 65" descr="A person standing next to a red airplane&#10;&#10;Description automatically generated">
            <a:extLst>
              <a:ext uri="{FF2B5EF4-FFF2-40B4-BE49-F238E27FC236}">
                <a16:creationId xmlns:a16="http://schemas.microsoft.com/office/drawing/2014/main" id="{CCC6453B-AAE5-2F2F-9DA3-DA0CDA15BDB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028992" y="4143427"/>
            <a:ext cx="1828921" cy="1371691"/>
          </a:xfrm>
          <a:prstGeom prst="rect">
            <a:avLst/>
          </a:prstGeom>
        </p:spPr>
      </p:pic>
    </p:spTree>
    <p:extLst>
      <p:ext uri="{BB962C8B-B14F-4D97-AF65-F5344CB8AC3E}">
        <p14:creationId xmlns:p14="http://schemas.microsoft.com/office/powerpoint/2010/main" val="320097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6CD27DA7-1D69-4E02-B785-085D67E9F0ED}"/>
              </a:ext>
            </a:extLst>
          </p:cNvPr>
          <p:cNvSpPr>
            <a:spLocks noGrp="1"/>
          </p:cNvSpPr>
          <p:nvPr>
            <p:ph type="ftr" sz="quarter" idx="11"/>
          </p:nvPr>
        </p:nvSpPr>
        <p:spPr/>
        <p:txBody>
          <a:bodyPr vert="horz" lIns="91440" tIns="45720" rIns="91440" bIns="45720" rtlCol="0" anchor="ctr">
            <a:normAutofit/>
          </a:bodyPr>
          <a:lstStyle/>
          <a:p>
            <a:pPr algn="l">
              <a:spcAft>
                <a:spcPts val="600"/>
              </a:spcAft>
            </a:pPr>
            <a:fld id="{ACACED00-5438-4CA8-ACDC-99BCA625DBBB}" type="slidenum">
              <a:rPr lang="en-US" altLang="en-US" smtClean="0"/>
              <a:pPr algn="l">
                <a:spcAft>
                  <a:spcPts val="600"/>
                </a:spcAft>
              </a:pPr>
              <a:t>20</a:t>
            </a:fld>
            <a:endParaRPr lang="en-US" altLang="en-US" dirty="0"/>
          </a:p>
        </p:txBody>
      </p:sp>
      <p:sp>
        <p:nvSpPr>
          <p:cNvPr id="12289" name="Rectangle 1">
            <a:extLst>
              <a:ext uri="{FF2B5EF4-FFF2-40B4-BE49-F238E27FC236}">
                <a16:creationId xmlns:a16="http://schemas.microsoft.com/office/drawing/2014/main" id="{3256CFB2-616E-4BD5-91DC-5F49CF601A9B}"/>
              </a:ext>
            </a:extLst>
          </p:cNvPr>
          <p:cNvSpPr>
            <a:spLocks noGrp="1" noChangeArrowheads="1"/>
          </p:cNvSpPr>
          <p:nvPr>
            <p:ph type="title" idx="4294967295"/>
          </p:nvPr>
        </p:nvSpPr>
        <p:spPr>
          <a:xfrm>
            <a:off x="0" y="292100"/>
            <a:ext cx="6186488" cy="887413"/>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228600" tIns="228600" rIns="228600" bIns="0" rtlCol="0" anchor="b">
            <a:normAutofit fontScale="90000"/>
          </a:bodyPr>
          <a:lstStyle/>
          <a:p>
            <a:pPr algn="l" defTabSz="914400">
              <a:lnSpc>
                <a:spcPct val="80000"/>
              </a:lnSpc>
              <a:tabLst>
                <a:tab pos="0" algn="l"/>
                <a:tab pos="413159" algn="l"/>
                <a:tab pos="827784" algn="l"/>
                <a:tab pos="1242408" algn="l"/>
                <a:tab pos="1657033" algn="l"/>
                <a:tab pos="2071657" algn="l"/>
                <a:tab pos="2486282" algn="l"/>
                <a:tab pos="2900905" algn="l"/>
                <a:tab pos="3315530" algn="l"/>
                <a:tab pos="3730154" algn="l"/>
                <a:tab pos="4144779" algn="l"/>
                <a:tab pos="4559403" algn="l"/>
                <a:tab pos="4974028" algn="l"/>
                <a:tab pos="5388652" algn="l"/>
                <a:tab pos="5803276" algn="l"/>
                <a:tab pos="6217900" algn="l"/>
                <a:tab pos="6632525" algn="l"/>
                <a:tab pos="7047149" algn="l"/>
                <a:tab pos="7461774" algn="l"/>
                <a:tab pos="7876398" algn="l"/>
                <a:tab pos="8291023" algn="l"/>
              </a:tabLst>
            </a:pPr>
            <a:r>
              <a:rPr lang="en-US" altLang="en-US" sz="6300" spc="-150" dirty="0">
                <a:solidFill>
                  <a:schemeClr val="accent1"/>
                </a:solidFill>
              </a:rPr>
              <a:t>Rolls</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DC73BE26-4DFE-4EF1-A6ED-AD9E6D5D16B4}"/>
                  </a:ext>
                </a:extLst>
              </p14:cNvPr>
              <p14:cNvContentPartPr/>
              <p14:nvPr/>
            </p14:nvContentPartPr>
            <p14:xfrm>
              <a:off x="3564639" y="3204882"/>
              <a:ext cx="454320" cy="31680"/>
            </p14:xfrm>
          </p:contentPart>
        </mc:Choice>
        <mc:Fallback xmlns="">
          <p:pic>
            <p:nvPicPr>
              <p:cNvPr id="10" name="Ink 9">
                <a:extLst>
                  <a:ext uri="{FF2B5EF4-FFF2-40B4-BE49-F238E27FC236}">
                    <a16:creationId xmlns:a16="http://schemas.microsoft.com/office/drawing/2014/main" id="{DC73BE26-4DFE-4EF1-A6ED-AD9E6D5D16B4}"/>
                  </a:ext>
                </a:extLst>
              </p:cNvPr>
              <p:cNvPicPr/>
              <p:nvPr/>
            </p:nvPicPr>
            <p:blipFill>
              <a:blip r:embed="rId15"/>
              <a:stretch>
                <a:fillRect/>
              </a:stretch>
            </p:blipFill>
            <p:spPr>
              <a:xfrm>
                <a:off x="3492999" y="3061242"/>
                <a:ext cx="597960" cy="319320"/>
              </a:xfrm>
              <a:prstGeom prst="rect">
                <a:avLst/>
              </a:prstGeom>
            </p:spPr>
          </p:pic>
        </mc:Fallback>
      </mc:AlternateContent>
      <p:pic>
        <p:nvPicPr>
          <p:cNvPr id="12" name="Picture 11">
            <a:extLst>
              <a:ext uri="{FF2B5EF4-FFF2-40B4-BE49-F238E27FC236}">
                <a16:creationId xmlns:a16="http://schemas.microsoft.com/office/drawing/2014/main" id="{7656D1B6-2C7B-8B18-86E5-0ED3D6BDDDB6}"/>
              </a:ext>
            </a:extLst>
          </p:cNvPr>
          <p:cNvPicPr>
            <a:picLocks noChangeAspect="1"/>
          </p:cNvPicPr>
          <p:nvPr/>
        </p:nvPicPr>
        <p:blipFill>
          <a:blip r:embed="rId16"/>
          <a:stretch>
            <a:fillRect/>
          </a:stretch>
        </p:blipFill>
        <p:spPr>
          <a:xfrm>
            <a:off x="616963" y="1600200"/>
            <a:ext cx="8393897" cy="4325592"/>
          </a:xfrm>
          <a:prstGeom prst="rect">
            <a:avLst/>
          </a:prstGeom>
        </p:spPr>
      </p:pic>
    </p:spTree>
    <p:extLst>
      <p:ext uri="{BB962C8B-B14F-4D97-AF65-F5344CB8AC3E}">
        <p14:creationId xmlns:p14="http://schemas.microsoft.com/office/powerpoint/2010/main" val="31723994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72"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3"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4"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5"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6"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7"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8"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9"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0"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1"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2"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3"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4"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5"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6"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7"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8"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9"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0"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grpSp>
        <p:nvGrpSpPr>
          <p:cNvPr id="92" name="Group 91">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51969" y="1186483"/>
            <a:ext cx="6636259" cy="4477933"/>
            <a:chOff x="1669293" y="1186483"/>
            <a:chExt cx="8848345" cy="4477933"/>
          </a:xfrm>
        </p:grpSpPr>
        <p:sp>
          <p:nvSpPr>
            <p:cNvPr id="93" name="Rectangle 92">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94" name="Isosceles Triangle 93">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95" name="Rectangle 94">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pSp>
      <p:sp useBgFill="1">
        <p:nvSpPr>
          <p:cNvPr id="97" name="Rectangle 96">
            <a:extLst>
              <a:ext uri="{FF2B5EF4-FFF2-40B4-BE49-F238E27FC236}">
                <a16:creationId xmlns:a16="http://schemas.microsoft.com/office/drawing/2014/main" id="{34DD805B-2A7B-4ADA-9C4D-E0C9F192D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C664A566-6D08-4E84-9708-4916A20016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00" name="Freeform 5">
              <a:extLst>
                <a:ext uri="{FF2B5EF4-FFF2-40B4-BE49-F238E27FC236}">
                  <a16:creationId xmlns:a16="http://schemas.microsoft.com/office/drawing/2014/main" id="{871B622B-6E58-4933-88EC-99F28705F7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6">
              <a:extLst>
                <a:ext uri="{FF2B5EF4-FFF2-40B4-BE49-F238E27FC236}">
                  <a16:creationId xmlns:a16="http://schemas.microsoft.com/office/drawing/2014/main" id="{EE9A4681-AC1B-4ABC-9A1C-C7E7F08A00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7">
              <a:extLst>
                <a:ext uri="{FF2B5EF4-FFF2-40B4-BE49-F238E27FC236}">
                  <a16:creationId xmlns:a16="http://schemas.microsoft.com/office/drawing/2014/main" id="{F1EEAF4B-DA1A-4CC9-9CE4-587A9E2E17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8">
              <a:extLst>
                <a:ext uri="{FF2B5EF4-FFF2-40B4-BE49-F238E27FC236}">
                  <a16:creationId xmlns:a16="http://schemas.microsoft.com/office/drawing/2014/main" id="{4591EF24-12A6-499B-8074-7E3DFBE6E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9">
              <a:extLst>
                <a:ext uri="{FF2B5EF4-FFF2-40B4-BE49-F238E27FC236}">
                  <a16:creationId xmlns:a16="http://schemas.microsoft.com/office/drawing/2014/main" id="{66866784-2E4F-4C28-BE67-875B71B7C1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
              <a:extLst>
                <a:ext uri="{FF2B5EF4-FFF2-40B4-BE49-F238E27FC236}">
                  <a16:creationId xmlns:a16="http://schemas.microsoft.com/office/drawing/2014/main" id="{752279D8-59CC-4821-B591-79994164F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1">
              <a:extLst>
                <a:ext uri="{FF2B5EF4-FFF2-40B4-BE49-F238E27FC236}">
                  <a16:creationId xmlns:a16="http://schemas.microsoft.com/office/drawing/2014/main" id="{FB4FBA9C-1D3E-4B35-8A79-25478153F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2">
              <a:extLst>
                <a:ext uri="{FF2B5EF4-FFF2-40B4-BE49-F238E27FC236}">
                  <a16:creationId xmlns:a16="http://schemas.microsoft.com/office/drawing/2014/main" id="{9428A193-740A-43D2-B875-80CB90AD9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3">
              <a:extLst>
                <a:ext uri="{FF2B5EF4-FFF2-40B4-BE49-F238E27FC236}">
                  <a16:creationId xmlns:a16="http://schemas.microsoft.com/office/drawing/2014/main" id="{92B2EFF8-5790-427A-ABED-1680FD133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4">
              <a:extLst>
                <a:ext uri="{FF2B5EF4-FFF2-40B4-BE49-F238E27FC236}">
                  <a16:creationId xmlns:a16="http://schemas.microsoft.com/office/drawing/2014/main" id="{782C5932-1596-43AA-BD7E-0F94FB8A9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5">
              <a:extLst>
                <a:ext uri="{FF2B5EF4-FFF2-40B4-BE49-F238E27FC236}">
                  <a16:creationId xmlns:a16="http://schemas.microsoft.com/office/drawing/2014/main" id="{EFC81310-1590-4DBE-BF0B-DADBCF9F88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6">
              <a:extLst>
                <a:ext uri="{FF2B5EF4-FFF2-40B4-BE49-F238E27FC236}">
                  <a16:creationId xmlns:a16="http://schemas.microsoft.com/office/drawing/2014/main" id="{968BA84E-DD0E-4FCD-8EDA-76DF8E09F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17">
              <a:extLst>
                <a:ext uri="{FF2B5EF4-FFF2-40B4-BE49-F238E27FC236}">
                  <a16:creationId xmlns:a16="http://schemas.microsoft.com/office/drawing/2014/main" id="{1D3D7541-A0D9-4993-B691-D2D5B8B3EF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8">
              <a:extLst>
                <a:ext uri="{FF2B5EF4-FFF2-40B4-BE49-F238E27FC236}">
                  <a16:creationId xmlns:a16="http://schemas.microsoft.com/office/drawing/2014/main" id="{9FB31D01-8168-4494-8C2F-727E555AAF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19">
              <a:extLst>
                <a:ext uri="{FF2B5EF4-FFF2-40B4-BE49-F238E27FC236}">
                  <a16:creationId xmlns:a16="http://schemas.microsoft.com/office/drawing/2014/main" id="{8C455EEB-FD40-414D-A542-FB35DEB73C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20">
              <a:extLst>
                <a:ext uri="{FF2B5EF4-FFF2-40B4-BE49-F238E27FC236}">
                  <a16:creationId xmlns:a16="http://schemas.microsoft.com/office/drawing/2014/main" id="{F08F1FC1-956F-4494-BAFD-D504E9307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21">
              <a:extLst>
                <a:ext uri="{FF2B5EF4-FFF2-40B4-BE49-F238E27FC236}">
                  <a16:creationId xmlns:a16="http://schemas.microsoft.com/office/drawing/2014/main" id="{BEEDE1AA-8DCD-43D3-BC15-5748403148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22">
              <a:extLst>
                <a:ext uri="{FF2B5EF4-FFF2-40B4-BE49-F238E27FC236}">
                  <a16:creationId xmlns:a16="http://schemas.microsoft.com/office/drawing/2014/main" id="{E36CDA69-ED79-4DCF-9761-0B6134FA6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23">
              <a:extLst>
                <a:ext uri="{FF2B5EF4-FFF2-40B4-BE49-F238E27FC236}">
                  <a16:creationId xmlns:a16="http://schemas.microsoft.com/office/drawing/2014/main" id="{5F812C02-CFCB-47F4-B493-7753519FC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0" name="Group 119">
            <a:extLst>
              <a:ext uri="{FF2B5EF4-FFF2-40B4-BE49-F238E27FC236}">
                <a16:creationId xmlns:a16="http://schemas.microsoft.com/office/drawing/2014/main" id="{B83678BA-0A50-4D51-9E9E-08BB66F83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313" y="1186483"/>
            <a:ext cx="2866947" cy="4477933"/>
            <a:chOff x="807084" y="1186483"/>
            <a:chExt cx="3822597" cy="4477933"/>
          </a:xfrm>
        </p:grpSpPr>
        <p:sp>
          <p:nvSpPr>
            <p:cNvPr id="121" name="Rectangle 120">
              <a:extLst>
                <a:ext uri="{FF2B5EF4-FFF2-40B4-BE49-F238E27FC236}">
                  <a16:creationId xmlns:a16="http://schemas.microsoft.com/office/drawing/2014/main" id="{F1A8F65D-5E8F-4CA5-9240-1357120F9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39">
              <a:extLst>
                <a:ext uri="{FF2B5EF4-FFF2-40B4-BE49-F238E27FC236}">
                  <a16:creationId xmlns:a16="http://schemas.microsoft.com/office/drawing/2014/main" id="{2A4731E5-DE5F-4215-9525-99426B3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478866D-C5E9-4968-BEF7-B1F030808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65" name="Rectangle 1">
            <a:extLst>
              <a:ext uri="{FF2B5EF4-FFF2-40B4-BE49-F238E27FC236}">
                <a16:creationId xmlns:a16="http://schemas.microsoft.com/office/drawing/2014/main" id="{36636D10-7BC3-420D-97D5-E2697FCE7741}"/>
              </a:ext>
            </a:extLst>
          </p:cNvPr>
          <p:cNvSpPr>
            <a:spLocks noGrp="1" noChangeArrowheads="1"/>
          </p:cNvSpPr>
          <p:nvPr>
            <p:ph type="title"/>
          </p:nvPr>
        </p:nvSpPr>
        <p:spPr>
          <a:xfrm>
            <a:off x="671561" y="2075504"/>
            <a:ext cx="2740927" cy="204272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228600" tIns="228600" rIns="228600" bIns="0" rtlCol="0" anchor="b">
            <a:normAutofit/>
          </a:bodyPr>
          <a:lstStyle/>
          <a:p>
            <a:pPr defTabSz="914400">
              <a:lnSpc>
                <a:spcPct val="80000"/>
              </a:lnSpc>
              <a:tabLst>
                <a:tab pos="0" algn="l"/>
                <a:tab pos="413159" algn="l"/>
                <a:tab pos="827784" algn="l"/>
                <a:tab pos="1242408" algn="l"/>
                <a:tab pos="1657033" algn="l"/>
                <a:tab pos="2071657" algn="l"/>
                <a:tab pos="2486282" algn="l"/>
                <a:tab pos="2900905" algn="l"/>
                <a:tab pos="3315530" algn="l"/>
                <a:tab pos="3730154" algn="l"/>
                <a:tab pos="4144779" algn="l"/>
                <a:tab pos="4559403" algn="l"/>
                <a:tab pos="4974028" algn="l"/>
                <a:tab pos="5388652" algn="l"/>
                <a:tab pos="5803276" algn="l"/>
                <a:tab pos="6217900" algn="l"/>
                <a:tab pos="6632525" algn="l"/>
                <a:tab pos="7047149" algn="l"/>
                <a:tab pos="7461774" algn="l"/>
                <a:tab pos="7876398" algn="l"/>
                <a:tab pos="8291023" algn="l"/>
              </a:tabLst>
            </a:pPr>
            <a:r>
              <a:rPr lang="en-US" altLang="en-US" sz="5400" spc="-150" dirty="0"/>
              <a:t>Vertical</a:t>
            </a:r>
            <a:br>
              <a:rPr lang="en-US" altLang="en-US" sz="5400" spc="-150" dirty="0"/>
            </a:br>
            <a:r>
              <a:rPr lang="en-US" altLang="en-US" sz="5400" spc="-150" dirty="0"/>
              <a:t>Lines</a:t>
            </a:r>
          </a:p>
        </p:txBody>
      </p:sp>
      <p:sp>
        <p:nvSpPr>
          <p:cNvPr id="5" name="Footer Placeholder 3">
            <a:extLst>
              <a:ext uri="{FF2B5EF4-FFF2-40B4-BE49-F238E27FC236}">
                <a16:creationId xmlns:a16="http://schemas.microsoft.com/office/drawing/2014/main" id="{02E51CA6-4960-4A1F-962E-83F1C02CF163}"/>
              </a:ext>
            </a:extLst>
          </p:cNvPr>
          <p:cNvSpPr>
            <a:spLocks noGrp="1"/>
          </p:cNvSpPr>
          <p:nvPr>
            <p:ph type="ftr" idx="11"/>
          </p:nvPr>
        </p:nvSpPr>
        <p:spPr>
          <a:xfrm>
            <a:off x="603504" y="6227064"/>
            <a:ext cx="2868420" cy="320040"/>
          </a:xfrm>
        </p:spPr>
        <p:txBody>
          <a:bodyPr vert="horz" lIns="91440" tIns="45720" rIns="91440" bIns="45720" rtlCol="0" anchor="ctr">
            <a:normAutofit/>
          </a:bodyPr>
          <a:lstStyle/>
          <a:p>
            <a:pPr algn="ctr">
              <a:spcAft>
                <a:spcPts val="600"/>
              </a:spcAft>
            </a:pPr>
            <a:fld id="{6AED98C7-6300-45E4-8407-5C7E07A80818}" type="slidenum">
              <a:rPr lang="en-US" altLang="en-US"/>
              <a:pPr algn="ctr">
                <a:spcAft>
                  <a:spcPts val="600"/>
                </a:spcAft>
              </a:pPr>
              <a:t>21</a:t>
            </a:fld>
            <a:endParaRPr lang="en-US" altLang="en-US"/>
          </a:p>
        </p:txBody>
      </p:sp>
      <p:sp>
        <p:nvSpPr>
          <p:cNvPr id="125" name="Rectangle 124">
            <a:extLst>
              <a:ext uri="{FF2B5EF4-FFF2-40B4-BE49-F238E27FC236}">
                <a16:creationId xmlns:a16="http://schemas.microsoft.com/office/drawing/2014/main" id="{9BF6EDB4-B4ED-4900-9E38-A7AE0EEEE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0112" y="-6706"/>
            <a:ext cx="5063887"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42FCD8CE-E5F5-466A-BB1D-E7196AA648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979" t="29673"/>
          <a:stretch/>
        </p:blipFill>
        <p:spPr bwMode="auto">
          <a:xfrm>
            <a:off x="3806519" y="1356349"/>
            <a:ext cx="4714211" cy="4977550"/>
          </a:xfrm>
          <a:prstGeom prst="rect">
            <a:avLst/>
          </a:prstGeom>
          <a:noFill/>
          <a:ln w="9525">
            <a:noFill/>
          </a:ln>
          <a:extLst>
            <a:ext uri="{909E8E84-426E-40DD-AFC4-6F175D3DCCD1}">
              <a14:hiddenFill xmlns:a14="http://schemas.microsoft.com/office/drawing/2010/main">
                <a:blipFill dpi="0" rotWithShape="0">
                  <a:blip/>
                  <a:srcRect l="7256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50418B0C-191E-42E0-9A95-D88615315888}"/>
                  </a:ext>
                </a:extLst>
              </p14:cNvPr>
              <p14:cNvContentPartPr/>
              <p14:nvPr/>
            </p14:nvContentPartPr>
            <p14:xfrm>
              <a:off x="7657085" y="4597388"/>
              <a:ext cx="297000" cy="357480"/>
            </p14:xfrm>
          </p:contentPart>
        </mc:Choice>
        <mc:Fallback xmlns="">
          <p:pic>
            <p:nvPicPr>
              <p:cNvPr id="4" name="Ink 3">
                <a:extLst>
                  <a:ext uri="{FF2B5EF4-FFF2-40B4-BE49-F238E27FC236}">
                    <a16:creationId xmlns:a16="http://schemas.microsoft.com/office/drawing/2014/main" id="{50418B0C-191E-42E0-9A95-D88615315888}"/>
                  </a:ext>
                </a:extLst>
              </p:cNvPr>
              <p:cNvPicPr/>
              <p:nvPr/>
            </p:nvPicPr>
            <p:blipFill>
              <a:blip r:embed="rId5"/>
              <a:stretch>
                <a:fillRect/>
              </a:stretch>
            </p:blipFill>
            <p:spPr>
              <a:xfrm>
                <a:off x="7585085" y="4453388"/>
                <a:ext cx="440640" cy="645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78E2692-04F0-4E86-942E-CC0608958FAE}"/>
                  </a:ext>
                </a:extLst>
              </p14:cNvPr>
              <p14:cNvContentPartPr/>
              <p14:nvPr/>
            </p14:nvContentPartPr>
            <p14:xfrm>
              <a:off x="4770699" y="5552172"/>
              <a:ext cx="525960" cy="360"/>
            </p14:xfrm>
          </p:contentPart>
        </mc:Choice>
        <mc:Fallback xmlns="">
          <p:pic>
            <p:nvPicPr>
              <p:cNvPr id="6" name="Ink 5">
                <a:extLst>
                  <a:ext uri="{FF2B5EF4-FFF2-40B4-BE49-F238E27FC236}">
                    <a16:creationId xmlns:a16="http://schemas.microsoft.com/office/drawing/2014/main" id="{978E2692-04F0-4E86-942E-CC0608958FAE}"/>
                  </a:ext>
                </a:extLst>
              </p:cNvPr>
              <p:cNvPicPr/>
              <p:nvPr/>
            </p:nvPicPr>
            <p:blipFill>
              <a:blip r:embed="rId7"/>
              <a:stretch>
                <a:fillRect/>
              </a:stretch>
            </p:blipFill>
            <p:spPr>
              <a:xfrm>
                <a:off x="4698699" y="5408172"/>
                <a:ext cx="6696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932D3DE0-B1FE-47CB-9654-8A712695B2BD}"/>
                  </a:ext>
                </a:extLst>
              </p14:cNvPr>
              <p14:cNvContentPartPr/>
              <p14:nvPr/>
            </p14:nvContentPartPr>
            <p14:xfrm>
              <a:off x="8225772" y="2182890"/>
              <a:ext cx="21600" cy="481320"/>
            </p14:xfrm>
          </p:contentPart>
        </mc:Choice>
        <mc:Fallback xmlns="">
          <p:pic>
            <p:nvPicPr>
              <p:cNvPr id="8" name="Ink 7">
                <a:extLst>
                  <a:ext uri="{FF2B5EF4-FFF2-40B4-BE49-F238E27FC236}">
                    <a16:creationId xmlns:a16="http://schemas.microsoft.com/office/drawing/2014/main" id="{932D3DE0-B1FE-47CB-9654-8A712695B2BD}"/>
                  </a:ext>
                </a:extLst>
              </p:cNvPr>
              <p:cNvPicPr/>
              <p:nvPr/>
            </p:nvPicPr>
            <p:blipFill>
              <a:blip r:embed="rId9"/>
              <a:stretch>
                <a:fillRect/>
              </a:stretch>
            </p:blipFill>
            <p:spPr>
              <a:xfrm>
                <a:off x="8152552" y="2038890"/>
                <a:ext cx="167675" cy="768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2EC886F2-3CBC-42C7-AE9A-A8AB37EE5BBF}"/>
                  </a:ext>
                </a:extLst>
              </p14:cNvPr>
              <p14:cNvContentPartPr/>
              <p14:nvPr/>
            </p14:nvContentPartPr>
            <p14:xfrm>
              <a:off x="7794459" y="1882642"/>
              <a:ext cx="905040" cy="1003320"/>
            </p14:xfrm>
          </p:contentPart>
        </mc:Choice>
        <mc:Fallback xmlns="">
          <p:pic>
            <p:nvPicPr>
              <p:cNvPr id="9" name="Ink 8">
                <a:extLst>
                  <a:ext uri="{FF2B5EF4-FFF2-40B4-BE49-F238E27FC236}">
                    <a16:creationId xmlns:a16="http://schemas.microsoft.com/office/drawing/2014/main" id="{2EC886F2-3CBC-42C7-AE9A-A8AB37EE5BBF}"/>
                  </a:ext>
                </a:extLst>
              </p:cNvPr>
              <p:cNvPicPr/>
              <p:nvPr/>
            </p:nvPicPr>
            <p:blipFill>
              <a:blip r:embed="rId11"/>
              <a:stretch>
                <a:fillRect/>
              </a:stretch>
            </p:blipFill>
            <p:spPr>
              <a:xfrm>
                <a:off x="7731484" y="1819642"/>
                <a:ext cx="1030630" cy="1128960"/>
              </a:xfrm>
              <a:prstGeom prst="rect">
                <a:avLst/>
              </a:prstGeom>
            </p:spPr>
          </p:pic>
        </mc:Fallback>
      </mc:AlternateContent>
    </p:spTree>
    <p:extLst>
      <p:ext uri="{BB962C8B-B14F-4D97-AF65-F5344CB8AC3E}">
        <p14:creationId xmlns:p14="http://schemas.microsoft.com/office/powerpoint/2010/main" val="4623987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6CD27DA7-1D69-4E02-B785-085D67E9F0ED}"/>
              </a:ext>
            </a:extLst>
          </p:cNvPr>
          <p:cNvSpPr>
            <a:spLocks noGrp="1"/>
          </p:cNvSpPr>
          <p:nvPr>
            <p:ph type="ftr" sz="quarter" idx="11"/>
          </p:nvPr>
        </p:nvSpPr>
        <p:spPr/>
        <p:txBody>
          <a:bodyPr vert="horz" lIns="91440" tIns="45720" rIns="91440" bIns="45720" rtlCol="0" anchor="ctr">
            <a:normAutofit/>
          </a:bodyPr>
          <a:lstStyle/>
          <a:p>
            <a:pPr algn="l">
              <a:spcAft>
                <a:spcPts val="600"/>
              </a:spcAft>
            </a:pPr>
            <a:fld id="{ACACED00-5438-4CA8-ACDC-99BCA625DBBB}" type="slidenum">
              <a:rPr lang="en-US" altLang="en-US" smtClean="0"/>
              <a:pPr algn="l">
                <a:spcAft>
                  <a:spcPts val="600"/>
                </a:spcAft>
              </a:pPr>
              <a:t>22</a:t>
            </a:fld>
            <a:endParaRPr lang="en-US" altLang="en-US"/>
          </a:p>
        </p:txBody>
      </p:sp>
      <p:sp>
        <p:nvSpPr>
          <p:cNvPr id="12289" name="Rectangle 1">
            <a:extLst>
              <a:ext uri="{FF2B5EF4-FFF2-40B4-BE49-F238E27FC236}">
                <a16:creationId xmlns:a16="http://schemas.microsoft.com/office/drawing/2014/main" id="{3256CFB2-616E-4BD5-91DC-5F49CF601A9B}"/>
              </a:ext>
            </a:extLst>
          </p:cNvPr>
          <p:cNvSpPr>
            <a:spLocks noGrp="1" noChangeArrowheads="1"/>
          </p:cNvSpPr>
          <p:nvPr>
            <p:ph type="title" idx="4294967295"/>
          </p:nvPr>
        </p:nvSpPr>
        <p:spPr>
          <a:xfrm>
            <a:off x="0" y="292100"/>
            <a:ext cx="4572000" cy="887413"/>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228600" tIns="228600" rIns="228600" bIns="0" rtlCol="0" anchor="b">
            <a:normAutofit fontScale="90000"/>
          </a:bodyPr>
          <a:lstStyle/>
          <a:p>
            <a:pPr algn="l" defTabSz="914400">
              <a:lnSpc>
                <a:spcPct val="80000"/>
              </a:lnSpc>
              <a:tabLst>
                <a:tab pos="0" algn="l"/>
                <a:tab pos="413159" algn="l"/>
                <a:tab pos="827784" algn="l"/>
                <a:tab pos="1242408" algn="l"/>
                <a:tab pos="1657033" algn="l"/>
                <a:tab pos="2071657" algn="l"/>
                <a:tab pos="2486282" algn="l"/>
                <a:tab pos="2900905" algn="l"/>
                <a:tab pos="3315530" algn="l"/>
                <a:tab pos="3730154" algn="l"/>
                <a:tab pos="4144779" algn="l"/>
                <a:tab pos="4559403" algn="l"/>
                <a:tab pos="4974028" algn="l"/>
                <a:tab pos="5388652" algn="l"/>
                <a:tab pos="5803276" algn="l"/>
                <a:tab pos="6217900" algn="l"/>
                <a:tab pos="6632525" algn="l"/>
                <a:tab pos="7047149" algn="l"/>
                <a:tab pos="7461774" algn="l"/>
                <a:tab pos="7876398" algn="l"/>
                <a:tab pos="8291023" algn="l"/>
              </a:tabLst>
            </a:pPr>
            <a:r>
              <a:rPr lang="en-US" altLang="en-US" sz="6300" spc="-150" dirty="0">
                <a:solidFill>
                  <a:schemeClr val="accent1"/>
                </a:solidFill>
              </a:rPr>
              <a:t>Zero Lift Axis</a:t>
            </a:r>
          </a:p>
        </p:txBody>
      </p:sp>
      <p:pic>
        <p:nvPicPr>
          <p:cNvPr id="124" name="Picture 2">
            <a:extLst>
              <a:ext uri="{FF2B5EF4-FFF2-40B4-BE49-F238E27FC236}">
                <a16:creationId xmlns:a16="http://schemas.microsoft.com/office/drawing/2014/main" id="{BADE6D24-9585-4D7A-A469-58ECA328CC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021" t="22987" r="33038" b="12934"/>
          <a:stretch/>
        </p:blipFill>
        <p:spPr bwMode="auto">
          <a:xfrm rot="10800000">
            <a:off x="5040000" y="2020497"/>
            <a:ext cx="3265800" cy="4398264"/>
          </a:xfrm>
          <a:prstGeom prst="rect">
            <a:avLst/>
          </a:prstGeom>
          <a:noFill/>
          <a:ln>
            <a:noFill/>
          </a:ln>
          <a:effectLst/>
          <a:extLst>
            <a:ext uri="{909E8E84-426E-40DD-AFC4-6F175D3DCCD1}">
              <a14:hiddenFill xmlns:a14="http://schemas.microsoft.com/office/drawing/2010/main">
                <a:blipFill dpi="0" rotWithShape="0">
                  <a:blip/>
                  <a:srcRect r="3294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9C5038E0-61DE-4068-96E3-A3317C009C3F}"/>
              </a:ext>
            </a:extLst>
          </p:cNvPr>
          <p:cNvPicPr>
            <a:picLocks noChangeAspect="1"/>
          </p:cNvPicPr>
          <p:nvPr/>
        </p:nvPicPr>
        <p:blipFill rotWithShape="1">
          <a:blip r:embed="rId4">
            <a:extLst>
              <a:ext uri="{28A0092B-C50C-407E-A947-70E740481C1C}">
                <a14:useLocalDpi xmlns:a14="http://schemas.microsoft.com/office/drawing/2010/main" val="0"/>
              </a:ext>
            </a:extLst>
          </a:blip>
          <a:srcRect t="2890" r="20711" b="5244"/>
          <a:stretch/>
        </p:blipFill>
        <p:spPr>
          <a:xfrm rot="-10800000">
            <a:off x="838200" y="1799458"/>
            <a:ext cx="3987612" cy="4800600"/>
          </a:xfrm>
          <a:prstGeom prst="rect">
            <a:avLst/>
          </a:prstGeom>
        </p:spPr>
      </p:pic>
      <p:pic>
        <p:nvPicPr>
          <p:cNvPr id="4" name="Picture 3">
            <a:extLst>
              <a:ext uri="{FF2B5EF4-FFF2-40B4-BE49-F238E27FC236}">
                <a16:creationId xmlns:a16="http://schemas.microsoft.com/office/drawing/2014/main" id="{10F24153-BCF4-4550-A942-106291D8F165}"/>
              </a:ext>
            </a:extLst>
          </p:cNvPr>
          <p:cNvPicPr>
            <a:picLocks noChangeAspect="1"/>
          </p:cNvPicPr>
          <p:nvPr/>
        </p:nvPicPr>
        <p:blipFill rotWithShape="1">
          <a:blip r:embed="rId5"/>
          <a:srcRect l="19422" r="32799"/>
          <a:stretch/>
        </p:blipFill>
        <p:spPr>
          <a:xfrm rot="5400000">
            <a:off x="5789468" y="-1398369"/>
            <a:ext cx="1905000" cy="4804064"/>
          </a:xfrm>
          <a:prstGeom prst="rect">
            <a:avLst/>
          </a:prstGeom>
        </p:spPr>
      </p:pic>
      <p:cxnSp>
        <p:nvCxnSpPr>
          <p:cNvPr id="8" name="Straight Connector 7">
            <a:extLst>
              <a:ext uri="{FF2B5EF4-FFF2-40B4-BE49-F238E27FC236}">
                <a16:creationId xmlns:a16="http://schemas.microsoft.com/office/drawing/2014/main" id="{BE8491C3-41DE-DE40-0546-B9F7E7EA6519}"/>
              </a:ext>
            </a:extLst>
          </p:cNvPr>
          <p:cNvCxnSpPr>
            <a:cxnSpLocks/>
          </p:cNvCxnSpPr>
          <p:nvPr/>
        </p:nvCxnSpPr>
        <p:spPr>
          <a:xfrm flipH="1">
            <a:off x="6698468" y="1943862"/>
            <a:ext cx="43500" cy="448818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Arrow: Up 8">
            <a:extLst>
              <a:ext uri="{FF2B5EF4-FFF2-40B4-BE49-F238E27FC236}">
                <a16:creationId xmlns:a16="http://schemas.microsoft.com/office/drawing/2014/main" id="{8A371C56-C8E7-5214-FE1D-03A24625F89A}"/>
              </a:ext>
            </a:extLst>
          </p:cNvPr>
          <p:cNvSpPr/>
          <p:nvPr/>
        </p:nvSpPr>
        <p:spPr>
          <a:xfrm>
            <a:off x="5829300" y="115497"/>
            <a:ext cx="304800" cy="710837"/>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10" name="Arrow: Down 9">
            <a:extLst>
              <a:ext uri="{FF2B5EF4-FFF2-40B4-BE49-F238E27FC236}">
                <a16:creationId xmlns:a16="http://schemas.microsoft.com/office/drawing/2014/main" id="{66D48E1F-420B-9093-E986-A501630371D1}"/>
              </a:ext>
            </a:extLst>
          </p:cNvPr>
          <p:cNvSpPr/>
          <p:nvPr/>
        </p:nvSpPr>
        <p:spPr>
          <a:xfrm>
            <a:off x="5829300" y="1123899"/>
            <a:ext cx="304800" cy="6096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Arrow: Right 10">
            <a:extLst>
              <a:ext uri="{FF2B5EF4-FFF2-40B4-BE49-F238E27FC236}">
                <a16:creationId xmlns:a16="http://schemas.microsoft.com/office/drawing/2014/main" id="{3C27CC3A-D729-7DFB-3ED9-1AB62226D6EF}"/>
              </a:ext>
            </a:extLst>
          </p:cNvPr>
          <p:cNvSpPr/>
          <p:nvPr/>
        </p:nvSpPr>
        <p:spPr>
          <a:xfrm>
            <a:off x="3224842" y="3276600"/>
            <a:ext cx="813758" cy="3810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cxnSp>
        <p:nvCxnSpPr>
          <p:cNvPr id="13" name="Straight Arrow Connector 12">
            <a:extLst>
              <a:ext uri="{FF2B5EF4-FFF2-40B4-BE49-F238E27FC236}">
                <a16:creationId xmlns:a16="http://schemas.microsoft.com/office/drawing/2014/main" id="{8966C673-E578-06F9-21C5-DA05347B17FE}"/>
              </a:ext>
            </a:extLst>
          </p:cNvPr>
          <p:cNvCxnSpPr/>
          <p:nvPr/>
        </p:nvCxnSpPr>
        <p:spPr>
          <a:xfrm flipH="1">
            <a:off x="3733800" y="1913670"/>
            <a:ext cx="76200" cy="91440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pic>
        <p:nvPicPr>
          <p:cNvPr id="14" name="Picture 13">
            <a:extLst>
              <a:ext uri="{FF2B5EF4-FFF2-40B4-BE49-F238E27FC236}">
                <a16:creationId xmlns:a16="http://schemas.microsoft.com/office/drawing/2014/main" id="{2F470053-436F-461E-0D05-B796024C3EA2}"/>
              </a:ext>
            </a:extLst>
          </p:cNvPr>
          <p:cNvPicPr>
            <a:picLocks noChangeAspect="1"/>
          </p:cNvPicPr>
          <p:nvPr/>
        </p:nvPicPr>
        <p:blipFill>
          <a:blip r:embed="rId6"/>
          <a:stretch>
            <a:fillRect/>
          </a:stretch>
        </p:blipFill>
        <p:spPr>
          <a:xfrm rot="279466">
            <a:off x="2919012" y="1650033"/>
            <a:ext cx="140213" cy="4967550"/>
          </a:xfrm>
          <a:prstGeom prst="rect">
            <a:avLst/>
          </a:prstGeom>
        </p:spPr>
      </p:pic>
    </p:spTree>
    <p:extLst>
      <p:ext uri="{BB962C8B-B14F-4D97-AF65-F5344CB8AC3E}">
        <p14:creationId xmlns:p14="http://schemas.microsoft.com/office/powerpoint/2010/main" val="18985390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E9E13F77-392C-4C44-9460-10A6C7B95B89}"/>
              </a:ext>
            </a:extLst>
          </p:cNvPr>
          <p:cNvSpPr>
            <a:spLocks noGrp="1"/>
          </p:cNvSpPr>
          <p:nvPr>
            <p:ph type="ftr" idx="11"/>
          </p:nvPr>
        </p:nvSpPr>
        <p:spPr/>
        <p:txBody>
          <a:bodyPr/>
          <a:lstStyle/>
          <a:p>
            <a:fld id="{6F49F291-3C7B-42B3-AAD7-76B7BCE3FF5A}" type="slidenum">
              <a:rPr lang="en-US" altLang="en-US"/>
              <a:pPr/>
              <a:t>23</a:t>
            </a:fld>
            <a:endParaRPr lang="en-US" altLang="en-US"/>
          </a:p>
        </p:txBody>
      </p:sp>
      <p:sp>
        <p:nvSpPr>
          <p:cNvPr id="13313" name="Rectangle 1">
            <a:extLst>
              <a:ext uri="{FF2B5EF4-FFF2-40B4-BE49-F238E27FC236}">
                <a16:creationId xmlns:a16="http://schemas.microsoft.com/office/drawing/2014/main" id="{3AD9F9E3-B4A7-48BF-AFE1-1BF1B94FF483}"/>
              </a:ext>
            </a:extLst>
          </p:cNvPr>
          <p:cNvSpPr>
            <a:spLocks noGrp="1" noChangeArrowheads="1"/>
          </p:cNvSpPr>
          <p:nvPr>
            <p:ph type="title"/>
          </p:nvPr>
        </p:nvSpPr>
        <p:spPr>
          <a:xfrm>
            <a:off x="1125235" y="686239"/>
            <a:ext cx="7793132" cy="1054908"/>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ClrTx/>
              <a:buFontTx/>
              <a:buNone/>
              <a:tabLst>
                <a:tab pos="0" algn="l"/>
                <a:tab pos="413159" algn="l"/>
                <a:tab pos="827784" algn="l"/>
                <a:tab pos="1242408" algn="l"/>
                <a:tab pos="1657033" algn="l"/>
                <a:tab pos="2071657" algn="l"/>
                <a:tab pos="2486282" algn="l"/>
                <a:tab pos="2900905" algn="l"/>
                <a:tab pos="3315530" algn="l"/>
                <a:tab pos="3730154" algn="l"/>
                <a:tab pos="4144779" algn="l"/>
                <a:tab pos="4559403" algn="l"/>
                <a:tab pos="4974028" algn="l"/>
                <a:tab pos="5388652" algn="l"/>
                <a:tab pos="5803276" algn="l"/>
                <a:tab pos="6217900" algn="l"/>
                <a:tab pos="6632525" algn="l"/>
                <a:tab pos="7047149" algn="l"/>
                <a:tab pos="7461774" algn="l"/>
                <a:tab pos="7876398" algn="l"/>
                <a:tab pos="8291023" algn="l"/>
              </a:tabLst>
            </a:pPr>
            <a:r>
              <a:rPr lang="en-AU" altLang="en-US"/>
              <a:t>45</a:t>
            </a:r>
            <a:r>
              <a:rPr lang="en-AU" altLang="en-US" baseline="30000"/>
              <a:t>O</a:t>
            </a:r>
            <a:r>
              <a:rPr lang="en-AU" altLang="en-US"/>
              <a:t> Lines</a:t>
            </a:r>
          </a:p>
        </p:txBody>
      </p:sp>
      <p:pic>
        <p:nvPicPr>
          <p:cNvPr id="13314" name="Picture 2">
            <a:extLst>
              <a:ext uri="{FF2B5EF4-FFF2-40B4-BE49-F238E27FC236}">
                <a16:creationId xmlns:a16="http://schemas.microsoft.com/office/drawing/2014/main" id="{C10B58CE-DAA1-4036-845E-A12C05058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 b="7"/>
          <a:stretch/>
        </p:blipFill>
        <p:spPr bwMode="auto">
          <a:xfrm>
            <a:off x="1163329" y="1741148"/>
            <a:ext cx="7979206" cy="4512661"/>
          </a:xfrm>
          <a:prstGeom prst="rect">
            <a:avLst/>
          </a:prstGeom>
          <a:noFill/>
          <a:ln>
            <a:noFill/>
          </a:ln>
          <a:effectLst/>
          <a:extLst>
            <a:ext uri="{909E8E84-426E-40DD-AFC4-6F175D3DCCD1}">
              <a14:hiddenFill xmlns:a14="http://schemas.microsoft.com/office/drawing/2010/main">
                <a:blipFill dpi="0" rotWithShape="0">
                  <a:blip/>
                  <a:srcRect r="48370" b="612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227154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D490819-5666-421A-BA38-5BB7F760B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8FDFAB5E-BFB6-4290-9F06-1AD4E52A3D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74" name="Freeform 5">
              <a:extLst>
                <a:ext uri="{FF2B5EF4-FFF2-40B4-BE49-F238E27FC236}">
                  <a16:creationId xmlns:a16="http://schemas.microsoft.com/office/drawing/2014/main" id="{14FA43FA-82AD-4E41-A5A7-32F0F9DAA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5" name="Freeform 6">
              <a:extLst>
                <a:ext uri="{FF2B5EF4-FFF2-40B4-BE49-F238E27FC236}">
                  <a16:creationId xmlns:a16="http://schemas.microsoft.com/office/drawing/2014/main" id="{C3C34A1E-706E-4DB7-891E-6FB476241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6" name="Freeform 7">
              <a:extLst>
                <a:ext uri="{FF2B5EF4-FFF2-40B4-BE49-F238E27FC236}">
                  <a16:creationId xmlns:a16="http://schemas.microsoft.com/office/drawing/2014/main" id="{6E55BE0F-8EA7-4F30-B3FD-8F6DD29BA2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7" name="Freeform 8">
              <a:extLst>
                <a:ext uri="{FF2B5EF4-FFF2-40B4-BE49-F238E27FC236}">
                  <a16:creationId xmlns:a16="http://schemas.microsoft.com/office/drawing/2014/main" id="{3C9F415B-574B-4647-BD72-F211EA3FA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8" name="Freeform 9">
              <a:extLst>
                <a:ext uri="{FF2B5EF4-FFF2-40B4-BE49-F238E27FC236}">
                  <a16:creationId xmlns:a16="http://schemas.microsoft.com/office/drawing/2014/main" id="{CDD98CAF-1BC1-4BD6-AAD2-68EBF8D8B2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9" name="Freeform 10">
              <a:extLst>
                <a:ext uri="{FF2B5EF4-FFF2-40B4-BE49-F238E27FC236}">
                  <a16:creationId xmlns:a16="http://schemas.microsoft.com/office/drawing/2014/main" id="{FF6CBDDA-3893-44B9-86D9-F1F38D4B5F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0" name="Freeform 11">
              <a:extLst>
                <a:ext uri="{FF2B5EF4-FFF2-40B4-BE49-F238E27FC236}">
                  <a16:creationId xmlns:a16="http://schemas.microsoft.com/office/drawing/2014/main" id="{5FEF4109-DC7B-4C15-9C2D-53A69A120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1" name="Freeform 12">
              <a:extLst>
                <a:ext uri="{FF2B5EF4-FFF2-40B4-BE49-F238E27FC236}">
                  <a16:creationId xmlns:a16="http://schemas.microsoft.com/office/drawing/2014/main" id="{140DAA94-BB0A-4185-97AF-CB63182E8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2" name="Freeform 13">
              <a:extLst>
                <a:ext uri="{FF2B5EF4-FFF2-40B4-BE49-F238E27FC236}">
                  <a16:creationId xmlns:a16="http://schemas.microsoft.com/office/drawing/2014/main" id="{114C7C3A-04DD-4CC1-A272-F2578FE23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3" name="Freeform 14">
              <a:extLst>
                <a:ext uri="{FF2B5EF4-FFF2-40B4-BE49-F238E27FC236}">
                  <a16:creationId xmlns:a16="http://schemas.microsoft.com/office/drawing/2014/main" id="{4AA1C8D2-B988-4C8F-97B7-229630F2AD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4" name="Freeform 15">
              <a:extLst>
                <a:ext uri="{FF2B5EF4-FFF2-40B4-BE49-F238E27FC236}">
                  <a16:creationId xmlns:a16="http://schemas.microsoft.com/office/drawing/2014/main" id="{D5621FCD-0E62-4332-965D-80FA0EF80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5" name="Freeform 16">
              <a:extLst>
                <a:ext uri="{FF2B5EF4-FFF2-40B4-BE49-F238E27FC236}">
                  <a16:creationId xmlns:a16="http://schemas.microsoft.com/office/drawing/2014/main" id="{D1E7C9B8-4AA1-43A1-A547-785A413952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6" name="Freeform 17">
              <a:extLst>
                <a:ext uri="{FF2B5EF4-FFF2-40B4-BE49-F238E27FC236}">
                  <a16:creationId xmlns:a16="http://schemas.microsoft.com/office/drawing/2014/main" id="{01F4C519-3639-48B7-A720-466A40BF1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7" name="Freeform 18">
              <a:extLst>
                <a:ext uri="{FF2B5EF4-FFF2-40B4-BE49-F238E27FC236}">
                  <a16:creationId xmlns:a16="http://schemas.microsoft.com/office/drawing/2014/main" id="{939AFA97-19A9-4DA4-A478-A3E31B83B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8" name="Freeform 19">
              <a:extLst>
                <a:ext uri="{FF2B5EF4-FFF2-40B4-BE49-F238E27FC236}">
                  <a16:creationId xmlns:a16="http://schemas.microsoft.com/office/drawing/2014/main" id="{901126FE-0E00-4313-BDE9-CF2C04D96B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9" name="Freeform 20">
              <a:extLst>
                <a:ext uri="{FF2B5EF4-FFF2-40B4-BE49-F238E27FC236}">
                  <a16:creationId xmlns:a16="http://schemas.microsoft.com/office/drawing/2014/main" id="{1D31F0FA-D603-49E8-B72E-7665CF9A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0" name="Freeform 21">
              <a:extLst>
                <a:ext uri="{FF2B5EF4-FFF2-40B4-BE49-F238E27FC236}">
                  <a16:creationId xmlns:a16="http://schemas.microsoft.com/office/drawing/2014/main" id="{28C24D97-A4EA-4764-AEE5-61C0892F66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1" name="Freeform 22">
              <a:extLst>
                <a:ext uri="{FF2B5EF4-FFF2-40B4-BE49-F238E27FC236}">
                  <a16:creationId xmlns:a16="http://schemas.microsoft.com/office/drawing/2014/main" id="{C6B724DA-22AE-4918-B782-3E7CD485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2" name="Freeform 23">
              <a:extLst>
                <a:ext uri="{FF2B5EF4-FFF2-40B4-BE49-F238E27FC236}">
                  <a16:creationId xmlns:a16="http://schemas.microsoft.com/office/drawing/2014/main" id="{9F6E83DB-ADF8-409A-95CF-41BE0E028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3" name="Freeform 24">
              <a:extLst>
                <a:ext uri="{FF2B5EF4-FFF2-40B4-BE49-F238E27FC236}">
                  <a16:creationId xmlns:a16="http://schemas.microsoft.com/office/drawing/2014/main" id="{C83EE84C-89F7-406E-959C-8E3518D3E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4" name="Freeform 25">
              <a:extLst>
                <a:ext uri="{FF2B5EF4-FFF2-40B4-BE49-F238E27FC236}">
                  <a16:creationId xmlns:a16="http://schemas.microsoft.com/office/drawing/2014/main" id="{209B50F9-709E-4054-AD5F-814AD7459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p:nvSpPr>
          <p:cNvPr id="96" name="Rectangle 95">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7" name="Rectangle 1">
            <a:extLst>
              <a:ext uri="{FF2B5EF4-FFF2-40B4-BE49-F238E27FC236}">
                <a16:creationId xmlns:a16="http://schemas.microsoft.com/office/drawing/2014/main" id="{2DA5AE70-36CA-465C-B954-9CCE33A675DA}"/>
              </a:ext>
            </a:extLst>
          </p:cNvPr>
          <p:cNvSpPr>
            <a:spLocks noGrp="1" noChangeArrowheads="1"/>
          </p:cNvSpPr>
          <p:nvPr>
            <p:ph type="title"/>
          </p:nvPr>
        </p:nvSpPr>
        <p:spPr>
          <a:xfrm>
            <a:off x="605790" y="960120"/>
            <a:ext cx="2991744" cy="417127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p>
            <a:pPr algn="l">
              <a:tabLst>
                <a:tab pos="0" algn="l"/>
                <a:tab pos="413159" algn="l"/>
                <a:tab pos="827784" algn="l"/>
                <a:tab pos="1242408" algn="l"/>
                <a:tab pos="1657033" algn="l"/>
                <a:tab pos="2071657" algn="l"/>
                <a:tab pos="2486282" algn="l"/>
                <a:tab pos="2900905" algn="l"/>
                <a:tab pos="3315530" algn="l"/>
                <a:tab pos="3730154" algn="l"/>
                <a:tab pos="4144779" algn="l"/>
                <a:tab pos="4559403" algn="l"/>
                <a:tab pos="4974028" algn="l"/>
                <a:tab pos="5388652" algn="l"/>
                <a:tab pos="5803276" algn="l"/>
                <a:tab pos="6217900" algn="l"/>
                <a:tab pos="6632525" algn="l"/>
                <a:tab pos="7047149" algn="l"/>
                <a:tab pos="7461774" algn="l"/>
                <a:tab pos="7876398" algn="l"/>
                <a:tab pos="8291023" algn="l"/>
              </a:tabLst>
            </a:pPr>
            <a:r>
              <a:rPr lang="en-AU" altLang="en-US" sz="4700" b="1" dirty="0">
                <a:solidFill>
                  <a:schemeClr val="tx1"/>
                </a:solidFill>
              </a:rPr>
              <a:t>Marking the figures - the basic rules</a:t>
            </a:r>
          </a:p>
        </p:txBody>
      </p:sp>
      <p:sp>
        <p:nvSpPr>
          <p:cNvPr id="14338" name="Rectangle 2">
            <a:extLst>
              <a:ext uri="{FF2B5EF4-FFF2-40B4-BE49-F238E27FC236}">
                <a16:creationId xmlns:a16="http://schemas.microsoft.com/office/drawing/2014/main" id="{5C5A0363-FABC-443E-831B-CCBEA7E8FE63}"/>
              </a:ext>
            </a:extLst>
          </p:cNvPr>
          <p:cNvSpPr>
            <a:spLocks noGrp="1" noChangeArrowheads="1"/>
          </p:cNvSpPr>
          <p:nvPr>
            <p:ph type="body" idx="1"/>
          </p:nvPr>
        </p:nvSpPr>
        <p:spPr>
          <a:xfrm>
            <a:off x="3361138" y="76201"/>
            <a:ext cx="5760242" cy="5712172"/>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p>
            <a:pPr marL="312068" indent="-312068">
              <a:buClr>
                <a:srgbClr val="3333CC"/>
              </a:buClr>
              <a:buSzPct val="60000"/>
              <a:buFont typeface="Wingdings" panose="05000000000000000000" pitchFamily="2" charset="2"/>
              <a:buChar char=""/>
              <a:tabLst>
                <a:tab pos="312068" algn="l"/>
                <a:tab pos="408764" algn="l"/>
                <a:tab pos="823388" algn="l"/>
                <a:tab pos="1238013" algn="l"/>
                <a:tab pos="1652637" algn="l"/>
                <a:tab pos="2067262" algn="l"/>
                <a:tab pos="2481886" algn="l"/>
                <a:tab pos="2896511" algn="l"/>
                <a:tab pos="3311134" algn="l"/>
                <a:tab pos="3725759" algn="l"/>
                <a:tab pos="4140383" algn="l"/>
                <a:tab pos="4555008" algn="l"/>
                <a:tab pos="4969632" algn="l"/>
                <a:tab pos="5384257" algn="l"/>
                <a:tab pos="5798881" algn="l"/>
                <a:tab pos="6213505" algn="l"/>
                <a:tab pos="6628129" algn="l"/>
                <a:tab pos="7042754" algn="l"/>
                <a:tab pos="7457378" algn="l"/>
                <a:tab pos="7872003" algn="l"/>
                <a:tab pos="8286627" algn="l"/>
              </a:tabLst>
            </a:pPr>
            <a:r>
              <a:rPr lang="en-AU" altLang="en-US" sz="3200" dirty="0"/>
              <a:t>Start with a perfect 10 – deduct errors seen to nearest ½ point</a:t>
            </a:r>
          </a:p>
          <a:p>
            <a:pPr marL="312068" indent="-312068">
              <a:buClr>
                <a:srgbClr val="3333CC"/>
              </a:buClr>
              <a:buSzPct val="60000"/>
              <a:buFont typeface="Wingdings" panose="05000000000000000000" pitchFamily="2" charset="2"/>
              <a:buChar char=""/>
              <a:tabLst>
                <a:tab pos="312068" algn="l"/>
                <a:tab pos="408764" algn="l"/>
                <a:tab pos="823388" algn="l"/>
                <a:tab pos="1238013" algn="l"/>
                <a:tab pos="1652637" algn="l"/>
                <a:tab pos="2067262" algn="l"/>
                <a:tab pos="2481886" algn="l"/>
                <a:tab pos="2896511" algn="l"/>
                <a:tab pos="3311134" algn="l"/>
                <a:tab pos="3725759" algn="l"/>
                <a:tab pos="4140383" algn="l"/>
                <a:tab pos="4555008" algn="l"/>
                <a:tab pos="4969632" algn="l"/>
                <a:tab pos="5384257" algn="l"/>
                <a:tab pos="5798881" algn="l"/>
                <a:tab pos="6213505" algn="l"/>
                <a:tab pos="6628129" algn="l"/>
                <a:tab pos="7042754" algn="l"/>
                <a:tab pos="7457378" algn="l"/>
                <a:tab pos="7872003" algn="l"/>
                <a:tab pos="8286627" algn="l"/>
              </a:tabLst>
            </a:pPr>
            <a:r>
              <a:rPr lang="en-AU" altLang="en-US" sz="3200" dirty="0"/>
              <a:t>Every 5</a:t>
            </a:r>
            <a:r>
              <a:rPr lang="en-AU" altLang="en-US" sz="3200" baseline="30000" dirty="0"/>
              <a:t>O</a:t>
            </a:r>
            <a:r>
              <a:rPr lang="en-AU" altLang="en-US" sz="3200" dirty="0"/>
              <a:t> off is 1 point</a:t>
            </a:r>
          </a:p>
          <a:p>
            <a:pPr marL="312068" indent="-312068">
              <a:buClr>
                <a:srgbClr val="3333CC"/>
              </a:buClr>
              <a:buSzPct val="60000"/>
              <a:buFont typeface="Wingdings" panose="05000000000000000000" pitchFamily="2" charset="2"/>
              <a:buChar char=""/>
              <a:tabLst>
                <a:tab pos="312068" algn="l"/>
                <a:tab pos="408764" algn="l"/>
                <a:tab pos="823388" algn="l"/>
                <a:tab pos="1238013" algn="l"/>
                <a:tab pos="1652637" algn="l"/>
                <a:tab pos="2067262" algn="l"/>
                <a:tab pos="2481886" algn="l"/>
                <a:tab pos="2896511" algn="l"/>
                <a:tab pos="3311134" algn="l"/>
                <a:tab pos="3725759" algn="l"/>
                <a:tab pos="4140383" algn="l"/>
                <a:tab pos="4555008" algn="l"/>
                <a:tab pos="4969632" algn="l"/>
                <a:tab pos="5384257" algn="l"/>
                <a:tab pos="5798881" algn="l"/>
                <a:tab pos="6213505" algn="l"/>
                <a:tab pos="6628129" algn="l"/>
                <a:tab pos="7042754" algn="l"/>
                <a:tab pos="7457378" algn="l"/>
                <a:tab pos="7872003" algn="l"/>
                <a:tab pos="8286627" algn="l"/>
              </a:tabLst>
            </a:pPr>
            <a:r>
              <a:rPr lang="en-AU" altLang="en-US" sz="3200" dirty="0"/>
              <a:t>Score is multiplied by the K factor (difficulty)</a:t>
            </a:r>
          </a:p>
          <a:p>
            <a:pPr marL="764850" lvl="1" indent="-342900">
              <a:buClr>
                <a:srgbClr val="FF0000"/>
              </a:buClr>
              <a:buSzPct val="55000"/>
              <a:tabLst>
                <a:tab pos="312068" algn="l"/>
                <a:tab pos="408764" algn="l"/>
                <a:tab pos="823388" algn="l"/>
                <a:tab pos="1238013" algn="l"/>
                <a:tab pos="1652637" algn="l"/>
                <a:tab pos="2067262" algn="l"/>
                <a:tab pos="2481886" algn="l"/>
                <a:tab pos="2896511" algn="l"/>
                <a:tab pos="3311134" algn="l"/>
                <a:tab pos="3725759" algn="l"/>
                <a:tab pos="4140383" algn="l"/>
                <a:tab pos="4555008" algn="l"/>
                <a:tab pos="4969632" algn="l"/>
                <a:tab pos="5384257" algn="l"/>
                <a:tab pos="5798881" algn="l"/>
                <a:tab pos="6213505" algn="l"/>
                <a:tab pos="6628129" algn="l"/>
                <a:tab pos="7042754" algn="l"/>
                <a:tab pos="7457378" algn="l"/>
                <a:tab pos="7872003" algn="l"/>
                <a:tab pos="8286627" algn="l"/>
              </a:tabLst>
            </a:pPr>
            <a:r>
              <a:rPr lang="en-AU" altLang="en-US" sz="3200" dirty="0"/>
              <a:t>eg Loop K = 10 so 100 points</a:t>
            </a:r>
          </a:p>
          <a:p>
            <a:pPr marL="764850" lvl="1" indent="-342900">
              <a:buClr>
                <a:srgbClr val="FF0000"/>
              </a:buClr>
              <a:buSzPct val="55000"/>
              <a:tabLst>
                <a:tab pos="312068" algn="l"/>
                <a:tab pos="408764" algn="l"/>
                <a:tab pos="823388" algn="l"/>
                <a:tab pos="1238013" algn="l"/>
                <a:tab pos="1652637" algn="l"/>
                <a:tab pos="2067262" algn="l"/>
                <a:tab pos="2481886" algn="l"/>
                <a:tab pos="2896511" algn="l"/>
                <a:tab pos="3311134" algn="l"/>
                <a:tab pos="3725759" algn="l"/>
                <a:tab pos="4140383" algn="l"/>
                <a:tab pos="4555008" algn="l"/>
                <a:tab pos="4969632" algn="l"/>
                <a:tab pos="5384257" algn="l"/>
                <a:tab pos="5798881" algn="l"/>
                <a:tab pos="6213505" algn="l"/>
                <a:tab pos="6628129" algn="l"/>
                <a:tab pos="7042754" algn="l"/>
                <a:tab pos="7457378" algn="l"/>
                <a:tab pos="7872003" algn="l"/>
                <a:tab pos="8286627" algn="l"/>
              </a:tabLst>
            </a:pPr>
            <a:r>
              <a:rPr lang="en-AU" altLang="en-US" sz="3200" dirty="0"/>
              <a:t>Hammerhead K = 17</a:t>
            </a:r>
          </a:p>
        </p:txBody>
      </p:sp>
      <p:sp>
        <p:nvSpPr>
          <p:cNvPr id="5" name="Footer Placeholder 4">
            <a:extLst>
              <a:ext uri="{FF2B5EF4-FFF2-40B4-BE49-F238E27FC236}">
                <a16:creationId xmlns:a16="http://schemas.microsoft.com/office/drawing/2014/main" id="{D522B523-E682-4140-AA78-3A7841905499}"/>
              </a:ext>
            </a:extLst>
          </p:cNvPr>
          <p:cNvSpPr>
            <a:spLocks noGrp="1"/>
          </p:cNvSpPr>
          <p:nvPr>
            <p:ph type="ftr" idx="11"/>
          </p:nvPr>
        </p:nvSpPr>
        <p:spPr>
          <a:xfrm>
            <a:off x="603504" y="6227064"/>
            <a:ext cx="7941564" cy="320040"/>
          </a:xfrm>
        </p:spPr>
        <p:txBody>
          <a:bodyPr>
            <a:normAutofit/>
          </a:bodyPr>
          <a:lstStyle/>
          <a:p>
            <a:pPr algn="ctr">
              <a:spcAft>
                <a:spcPts val="600"/>
              </a:spcAft>
            </a:pPr>
            <a:fld id="{3BA3D73F-1F17-48B8-91E4-4EB71E87A025}" type="slidenum">
              <a:rPr lang="en-US" altLang="en-US">
                <a:solidFill>
                  <a:srgbClr val="BFBFBF"/>
                </a:solidFill>
              </a:rPr>
              <a:pPr algn="ctr">
                <a:spcAft>
                  <a:spcPts val="600"/>
                </a:spcAft>
              </a:pPr>
              <a:t>24</a:t>
            </a:fld>
            <a:endParaRPr lang="en-US" altLang="en-US" dirty="0">
              <a:solidFill>
                <a:srgbClr val="BFBFBF"/>
              </a:solidFill>
            </a:endParaRPr>
          </a:p>
        </p:txBody>
      </p:sp>
    </p:spTree>
    <p:extLst>
      <p:ext uri="{BB962C8B-B14F-4D97-AF65-F5344CB8AC3E}">
        <p14:creationId xmlns:p14="http://schemas.microsoft.com/office/powerpoint/2010/main" val="19653362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3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D490819-5666-421A-BA38-5BB7F760B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8FDFAB5E-BFB6-4290-9F06-1AD4E52A3D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74" name="Freeform 5">
              <a:extLst>
                <a:ext uri="{FF2B5EF4-FFF2-40B4-BE49-F238E27FC236}">
                  <a16:creationId xmlns:a16="http://schemas.microsoft.com/office/drawing/2014/main" id="{14FA43FA-82AD-4E41-A5A7-32F0F9DAA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5" name="Freeform 6">
              <a:extLst>
                <a:ext uri="{FF2B5EF4-FFF2-40B4-BE49-F238E27FC236}">
                  <a16:creationId xmlns:a16="http://schemas.microsoft.com/office/drawing/2014/main" id="{C3C34A1E-706E-4DB7-891E-6FB476241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6" name="Freeform 7">
              <a:extLst>
                <a:ext uri="{FF2B5EF4-FFF2-40B4-BE49-F238E27FC236}">
                  <a16:creationId xmlns:a16="http://schemas.microsoft.com/office/drawing/2014/main" id="{6E55BE0F-8EA7-4F30-B3FD-8F6DD29BA2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7" name="Freeform 8">
              <a:extLst>
                <a:ext uri="{FF2B5EF4-FFF2-40B4-BE49-F238E27FC236}">
                  <a16:creationId xmlns:a16="http://schemas.microsoft.com/office/drawing/2014/main" id="{3C9F415B-574B-4647-BD72-F211EA3FA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8" name="Freeform 9">
              <a:extLst>
                <a:ext uri="{FF2B5EF4-FFF2-40B4-BE49-F238E27FC236}">
                  <a16:creationId xmlns:a16="http://schemas.microsoft.com/office/drawing/2014/main" id="{CDD98CAF-1BC1-4BD6-AAD2-68EBF8D8B2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79" name="Freeform 10">
              <a:extLst>
                <a:ext uri="{FF2B5EF4-FFF2-40B4-BE49-F238E27FC236}">
                  <a16:creationId xmlns:a16="http://schemas.microsoft.com/office/drawing/2014/main" id="{FF6CBDDA-3893-44B9-86D9-F1F38D4B5F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0" name="Freeform 11">
              <a:extLst>
                <a:ext uri="{FF2B5EF4-FFF2-40B4-BE49-F238E27FC236}">
                  <a16:creationId xmlns:a16="http://schemas.microsoft.com/office/drawing/2014/main" id="{5FEF4109-DC7B-4C15-9C2D-53A69A120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1" name="Freeform 12">
              <a:extLst>
                <a:ext uri="{FF2B5EF4-FFF2-40B4-BE49-F238E27FC236}">
                  <a16:creationId xmlns:a16="http://schemas.microsoft.com/office/drawing/2014/main" id="{140DAA94-BB0A-4185-97AF-CB63182E8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2" name="Freeform 13">
              <a:extLst>
                <a:ext uri="{FF2B5EF4-FFF2-40B4-BE49-F238E27FC236}">
                  <a16:creationId xmlns:a16="http://schemas.microsoft.com/office/drawing/2014/main" id="{114C7C3A-04DD-4CC1-A272-F2578FE23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3" name="Freeform 14">
              <a:extLst>
                <a:ext uri="{FF2B5EF4-FFF2-40B4-BE49-F238E27FC236}">
                  <a16:creationId xmlns:a16="http://schemas.microsoft.com/office/drawing/2014/main" id="{4AA1C8D2-B988-4C8F-97B7-229630F2AD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4" name="Freeform 15">
              <a:extLst>
                <a:ext uri="{FF2B5EF4-FFF2-40B4-BE49-F238E27FC236}">
                  <a16:creationId xmlns:a16="http://schemas.microsoft.com/office/drawing/2014/main" id="{D5621FCD-0E62-4332-965D-80FA0EF80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5" name="Freeform 16">
              <a:extLst>
                <a:ext uri="{FF2B5EF4-FFF2-40B4-BE49-F238E27FC236}">
                  <a16:creationId xmlns:a16="http://schemas.microsoft.com/office/drawing/2014/main" id="{D1E7C9B8-4AA1-43A1-A547-785A413952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6" name="Freeform 17">
              <a:extLst>
                <a:ext uri="{FF2B5EF4-FFF2-40B4-BE49-F238E27FC236}">
                  <a16:creationId xmlns:a16="http://schemas.microsoft.com/office/drawing/2014/main" id="{01F4C519-3639-48B7-A720-466A40BF1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7" name="Freeform 18">
              <a:extLst>
                <a:ext uri="{FF2B5EF4-FFF2-40B4-BE49-F238E27FC236}">
                  <a16:creationId xmlns:a16="http://schemas.microsoft.com/office/drawing/2014/main" id="{939AFA97-19A9-4DA4-A478-A3E31B83B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8" name="Freeform 19">
              <a:extLst>
                <a:ext uri="{FF2B5EF4-FFF2-40B4-BE49-F238E27FC236}">
                  <a16:creationId xmlns:a16="http://schemas.microsoft.com/office/drawing/2014/main" id="{901126FE-0E00-4313-BDE9-CF2C04D96B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9" name="Freeform 20">
              <a:extLst>
                <a:ext uri="{FF2B5EF4-FFF2-40B4-BE49-F238E27FC236}">
                  <a16:creationId xmlns:a16="http://schemas.microsoft.com/office/drawing/2014/main" id="{1D31F0FA-D603-49E8-B72E-7665CF9A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0" name="Freeform 21">
              <a:extLst>
                <a:ext uri="{FF2B5EF4-FFF2-40B4-BE49-F238E27FC236}">
                  <a16:creationId xmlns:a16="http://schemas.microsoft.com/office/drawing/2014/main" id="{28C24D97-A4EA-4764-AEE5-61C0892F66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1" name="Freeform 22">
              <a:extLst>
                <a:ext uri="{FF2B5EF4-FFF2-40B4-BE49-F238E27FC236}">
                  <a16:creationId xmlns:a16="http://schemas.microsoft.com/office/drawing/2014/main" id="{C6B724DA-22AE-4918-B782-3E7CD485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2" name="Freeform 23">
              <a:extLst>
                <a:ext uri="{FF2B5EF4-FFF2-40B4-BE49-F238E27FC236}">
                  <a16:creationId xmlns:a16="http://schemas.microsoft.com/office/drawing/2014/main" id="{9F6E83DB-ADF8-409A-95CF-41BE0E028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3" name="Freeform 24">
              <a:extLst>
                <a:ext uri="{FF2B5EF4-FFF2-40B4-BE49-F238E27FC236}">
                  <a16:creationId xmlns:a16="http://schemas.microsoft.com/office/drawing/2014/main" id="{C83EE84C-89F7-406E-959C-8E3518D3E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4" name="Freeform 25">
              <a:extLst>
                <a:ext uri="{FF2B5EF4-FFF2-40B4-BE49-F238E27FC236}">
                  <a16:creationId xmlns:a16="http://schemas.microsoft.com/office/drawing/2014/main" id="{209B50F9-709E-4054-AD5F-814AD7459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p:nvSpPr>
          <p:cNvPr id="96" name="Rectangle 95">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7" name="Rectangle 1">
            <a:extLst>
              <a:ext uri="{FF2B5EF4-FFF2-40B4-BE49-F238E27FC236}">
                <a16:creationId xmlns:a16="http://schemas.microsoft.com/office/drawing/2014/main" id="{2DA5AE70-36CA-465C-B954-9CCE33A675DA}"/>
              </a:ext>
            </a:extLst>
          </p:cNvPr>
          <p:cNvSpPr>
            <a:spLocks noGrp="1" noChangeArrowheads="1"/>
          </p:cNvSpPr>
          <p:nvPr>
            <p:ph type="title"/>
          </p:nvPr>
        </p:nvSpPr>
        <p:spPr>
          <a:xfrm>
            <a:off x="605790" y="960120"/>
            <a:ext cx="2991744" cy="417127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p>
            <a:pPr algn="l">
              <a:tabLst>
                <a:tab pos="0" algn="l"/>
                <a:tab pos="413159" algn="l"/>
                <a:tab pos="827784" algn="l"/>
                <a:tab pos="1242408" algn="l"/>
                <a:tab pos="1657033" algn="l"/>
                <a:tab pos="2071657" algn="l"/>
                <a:tab pos="2486282" algn="l"/>
                <a:tab pos="2900905" algn="l"/>
                <a:tab pos="3315530" algn="l"/>
                <a:tab pos="3730154" algn="l"/>
                <a:tab pos="4144779" algn="l"/>
                <a:tab pos="4559403" algn="l"/>
                <a:tab pos="4974028" algn="l"/>
                <a:tab pos="5388652" algn="l"/>
                <a:tab pos="5803276" algn="l"/>
                <a:tab pos="6217900" algn="l"/>
                <a:tab pos="6632525" algn="l"/>
                <a:tab pos="7047149" algn="l"/>
                <a:tab pos="7461774" algn="l"/>
                <a:tab pos="7876398" algn="l"/>
                <a:tab pos="8291023" algn="l"/>
              </a:tabLst>
            </a:pPr>
            <a:r>
              <a:rPr lang="en-AU" altLang="en-US" sz="4700" b="1" dirty="0">
                <a:solidFill>
                  <a:schemeClr val="tx1"/>
                </a:solidFill>
              </a:rPr>
              <a:t>Marking the figures - the basic rules</a:t>
            </a:r>
          </a:p>
        </p:txBody>
      </p:sp>
      <p:sp>
        <p:nvSpPr>
          <p:cNvPr id="14338" name="Rectangle 2">
            <a:extLst>
              <a:ext uri="{FF2B5EF4-FFF2-40B4-BE49-F238E27FC236}">
                <a16:creationId xmlns:a16="http://schemas.microsoft.com/office/drawing/2014/main" id="{5C5A0363-FABC-443E-831B-CCBEA7E8FE63}"/>
              </a:ext>
            </a:extLst>
          </p:cNvPr>
          <p:cNvSpPr>
            <a:spLocks noGrp="1" noChangeArrowheads="1"/>
          </p:cNvSpPr>
          <p:nvPr>
            <p:ph type="body" idx="1"/>
          </p:nvPr>
        </p:nvSpPr>
        <p:spPr>
          <a:xfrm>
            <a:off x="3402808" y="960120"/>
            <a:ext cx="5544737" cy="417127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p>
            <a:pPr marL="312068" indent="-312068">
              <a:buClr>
                <a:srgbClr val="3333CC"/>
              </a:buClr>
              <a:buSzPct val="60000"/>
              <a:buFont typeface="Wingdings" panose="05000000000000000000" pitchFamily="2" charset="2"/>
              <a:buChar char=""/>
              <a:tabLst>
                <a:tab pos="312068" algn="l"/>
                <a:tab pos="408764" algn="l"/>
                <a:tab pos="823388" algn="l"/>
                <a:tab pos="1238013" algn="l"/>
                <a:tab pos="1652637" algn="l"/>
                <a:tab pos="2067262" algn="l"/>
                <a:tab pos="2481886" algn="l"/>
                <a:tab pos="2896511" algn="l"/>
                <a:tab pos="3311134" algn="l"/>
                <a:tab pos="3725759" algn="l"/>
                <a:tab pos="4140383" algn="l"/>
                <a:tab pos="4555008" algn="l"/>
                <a:tab pos="4969632" algn="l"/>
                <a:tab pos="5384257" algn="l"/>
                <a:tab pos="5798881" algn="l"/>
                <a:tab pos="6213505" algn="l"/>
                <a:tab pos="6628129" algn="l"/>
                <a:tab pos="7042754" algn="l"/>
                <a:tab pos="7457378" algn="l"/>
                <a:tab pos="7872003" algn="l"/>
                <a:tab pos="8286627" algn="l"/>
              </a:tabLst>
            </a:pPr>
            <a:r>
              <a:rPr lang="en-AU" altLang="en-US" sz="3600" dirty="0"/>
              <a:t>Zero for:</a:t>
            </a:r>
          </a:p>
          <a:p>
            <a:pPr marL="681274" lvl="1" indent="-259324">
              <a:buClr>
                <a:srgbClr val="FF0000"/>
              </a:buClr>
              <a:buSzPct val="55000"/>
              <a:buFont typeface="Wingdings" panose="05000000000000000000" pitchFamily="2" charset="2"/>
              <a:buChar char=""/>
              <a:tabLst>
                <a:tab pos="312068" algn="l"/>
                <a:tab pos="408764" algn="l"/>
                <a:tab pos="823388" algn="l"/>
                <a:tab pos="1238013" algn="l"/>
                <a:tab pos="1652637" algn="l"/>
                <a:tab pos="2067262" algn="l"/>
                <a:tab pos="2481886" algn="l"/>
                <a:tab pos="2896511" algn="l"/>
                <a:tab pos="3311134" algn="l"/>
                <a:tab pos="3725759" algn="l"/>
                <a:tab pos="4140383" algn="l"/>
                <a:tab pos="4555008" algn="l"/>
                <a:tab pos="4969632" algn="l"/>
                <a:tab pos="5384257" algn="l"/>
                <a:tab pos="5798881" algn="l"/>
                <a:tab pos="6213505" algn="l"/>
                <a:tab pos="6628129" algn="l"/>
                <a:tab pos="7042754" algn="l"/>
                <a:tab pos="7457378" algn="l"/>
                <a:tab pos="7872003" algn="l"/>
                <a:tab pos="8286627" algn="l"/>
              </a:tabLst>
            </a:pPr>
            <a:r>
              <a:rPr lang="en-AU" altLang="en-US" sz="3600" dirty="0"/>
              <a:t>Exceeding 90</a:t>
            </a:r>
            <a:r>
              <a:rPr lang="en-AU" altLang="en-US" sz="3600" baseline="30000" dirty="0"/>
              <a:t>O</a:t>
            </a:r>
            <a:r>
              <a:rPr lang="en-AU" altLang="en-US" sz="3600" dirty="0"/>
              <a:t> off line</a:t>
            </a:r>
          </a:p>
          <a:p>
            <a:pPr marL="681274" lvl="1" indent="-259324">
              <a:buClr>
                <a:srgbClr val="FF0000"/>
              </a:buClr>
              <a:buSzPct val="55000"/>
              <a:buFont typeface="Wingdings" panose="05000000000000000000" pitchFamily="2" charset="2"/>
              <a:buChar char=""/>
              <a:tabLst>
                <a:tab pos="312068" algn="l"/>
                <a:tab pos="408764" algn="l"/>
                <a:tab pos="823388" algn="l"/>
                <a:tab pos="1238013" algn="l"/>
                <a:tab pos="1652637" algn="l"/>
                <a:tab pos="2067262" algn="l"/>
                <a:tab pos="2481886" algn="l"/>
                <a:tab pos="2896511" algn="l"/>
                <a:tab pos="3311134" algn="l"/>
                <a:tab pos="3725759" algn="l"/>
                <a:tab pos="4140383" algn="l"/>
                <a:tab pos="4555008" algn="l"/>
                <a:tab pos="4969632" algn="l"/>
                <a:tab pos="5384257" algn="l"/>
                <a:tab pos="5798881" algn="l"/>
                <a:tab pos="6213505" algn="l"/>
                <a:tab pos="6628129" algn="l"/>
                <a:tab pos="7042754" algn="l"/>
                <a:tab pos="7457378" algn="l"/>
                <a:tab pos="7872003" algn="l"/>
                <a:tab pos="8286627" algn="l"/>
              </a:tabLst>
            </a:pPr>
            <a:r>
              <a:rPr lang="en-AU" altLang="en-US" sz="3600" dirty="0"/>
              <a:t>Wrong way on x axis</a:t>
            </a:r>
          </a:p>
          <a:p>
            <a:pPr marL="681274" lvl="1" indent="-259324">
              <a:buClr>
                <a:srgbClr val="FF0000"/>
              </a:buClr>
              <a:buSzPct val="55000"/>
              <a:buFont typeface="Wingdings" panose="05000000000000000000" pitchFamily="2" charset="2"/>
              <a:buChar char=""/>
              <a:tabLst>
                <a:tab pos="312068" algn="l"/>
                <a:tab pos="408764" algn="l"/>
                <a:tab pos="823388" algn="l"/>
                <a:tab pos="1238013" algn="l"/>
                <a:tab pos="1652637" algn="l"/>
                <a:tab pos="2067262" algn="l"/>
                <a:tab pos="2481886" algn="l"/>
                <a:tab pos="2896511" algn="l"/>
                <a:tab pos="3311134" algn="l"/>
                <a:tab pos="3725759" algn="l"/>
                <a:tab pos="4140383" algn="l"/>
                <a:tab pos="4555008" algn="l"/>
                <a:tab pos="4969632" algn="l"/>
                <a:tab pos="5384257" algn="l"/>
                <a:tab pos="5798881" algn="l"/>
                <a:tab pos="6213505" algn="l"/>
                <a:tab pos="6628129" algn="l"/>
                <a:tab pos="7042754" algn="l"/>
                <a:tab pos="7457378" algn="l"/>
                <a:tab pos="7872003" algn="l"/>
                <a:tab pos="8286627" algn="l"/>
              </a:tabLst>
            </a:pPr>
            <a:r>
              <a:rPr lang="en-AU" altLang="en-US" sz="3600" dirty="0"/>
              <a:t>Wrong figure</a:t>
            </a:r>
          </a:p>
        </p:txBody>
      </p:sp>
      <p:sp>
        <p:nvSpPr>
          <p:cNvPr id="5" name="Footer Placeholder 4">
            <a:extLst>
              <a:ext uri="{FF2B5EF4-FFF2-40B4-BE49-F238E27FC236}">
                <a16:creationId xmlns:a16="http://schemas.microsoft.com/office/drawing/2014/main" id="{D522B523-E682-4140-AA78-3A7841905499}"/>
              </a:ext>
            </a:extLst>
          </p:cNvPr>
          <p:cNvSpPr>
            <a:spLocks noGrp="1"/>
          </p:cNvSpPr>
          <p:nvPr>
            <p:ph type="ftr" idx="11"/>
          </p:nvPr>
        </p:nvSpPr>
        <p:spPr>
          <a:xfrm>
            <a:off x="603504" y="6227064"/>
            <a:ext cx="7941564" cy="320040"/>
          </a:xfrm>
        </p:spPr>
        <p:txBody>
          <a:bodyPr>
            <a:normAutofit/>
          </a:bodyPr>
          <a:lstStyle/>
          <a:p>
            <a:pPr algn="ctr">
              <a:spcAft>
                <a:spcPts val="600"/>
              </a:spcAft>
            </a:pPr>
            <a:fld id="{3BA3D73F-1F17-48B8-91E4-4EB71E87A025}" type="slidenum">
              <a:rPr lang="en-US" altLang="en-US">
                <a:solidFill>
                  <a:srgbClr val="BFBFBF"/>
                </a:solidFill>
              </a:rPr>
              <a:pPr algn="ctr">
                <a:spcAft>
                  <a:spcPts val="600"/>
                </a:spcAft>
              </a:pPr>
              <a:t>25</a:t>
            </a:fld>
            <a:endParaRPr lang="en-US" altLang="en-US">
              <a:solidFill>
                <a:srgbClr val="BFBFBF"/>
              </a:solidFill>
            </a:endParaRPr>
          </a:p>
        </p:txBody>
      </p:sp>
    </p:spTree>
    <p:extLst>
      <p:ext uri="{BB962C8B-B14F-4D97-AF65-F5344CB8AC3E}">
        <p14:creationId xmlns:p14="http://schemas.microsoft.com/office/powerpoint/2010/main" val="12266801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2748" y="0"/>
            <a:ext cx="7701252"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BD810-7A37-40A6-BEA3-6241B586BBEE}"/>
              </a:ext>
            </a:extLst>
          </p:cNvPr>
          <p:cNvSpPr>
            <a:spLocks noGrp="1"/>
          </p:cNvSpPr>
          <p:nvPr>
            <p:ph type="title"/>
          </p:nvPr>
        </p:nvSpPr>
        <p:spPr>
          <a:xfrm>
            <a:off x="2160363" y="841375"/>
            <a:ext cx="6074002" cy="1003300"/>
          </a:xfrm>
        </p:spPr>
        <p:txBody>
          <a:bodyPr anchor="t">
            <a:normAutofit fontScale="90000"/>
          </a:bodyPr>
          <a:lstStyle/>
          <a:p>
            <a:pPr algn="l"/>
            <a:r>
              <a:rPr lang="en-AU" sz="4400" b="1" dirty="0">
                <a:solidFill>
                  <a:schemeClr val="accent1"/>
                </a:solidFill>
              </a:rPr>
              <a:t>General – IMPORTANT RULES</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10831" y="987224"/>
            <a:ext cx="300774" cy="19446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183A5FA8-C2E9-4616-98F0-04C5FED6DB34}"/>
              </a:ext>
            </a:extLst>
          </p:cNvPr>
          <p:cNvSpPr>
            <a:spLocks noGrp="1"/>
          </p:cNvSpPr>
          <p:nvPr>
            <p:ph idx="1"/>
          </p:nvPr>
        </p:nvSpPr>
        <p:spPr>
          <a:xfrm>
            <a:off x="2160365" y="1981200"/>
            <a:ext cx="5521549" cy="4070608"/>
          </a:xfrm>
        </p:spPr>
        <p:txBody>
          <a:bodyPr anchor="t">
            <a:normAutofit/>
          </a:bodyPr>
          <a:lstStyle/>
          <a:p>
            <a:r>
              <a:rPr lang="en-US" sz="2000" b="1" dirty="0"/>
              <a:t>No Official Practice flights will normally be allowed </a:t>
            </a:r>
            <a:r>
              <a:rPr lang="en-US" sz="2000" dirty="0"/>
              <a:t>once the contest has commenced</a:t>
            </a:r>
          </a:p>
          <a:p>
            <a:r>
              <a:rPr lang="en-US" sz="2000" dirty="0"/>
              <a:t>A competitor must signal </a:t>
            </a:r>
            <a:r>
              <a:rPr lang="en-US" sz="2000" b="1" dirty="0"/>
              <a:t>the start and finish of each sequence</a:t>
            </a:r>
            <a:r>
              <a:rPr lang="en-US" sz="2000" dirty="0"/>
              <a:t>, and any interruption, by </a:t>
            </a:r>
            <a:r>
              <a:rPr lang="en-US" sz="2000" b="1" dirty="0"/>
              <a:t>distinctly dipping the wing three (3) times </a:t>
            </a:r>
            <a:r>
              <a:rPr lang="en-US" sz="2000" dirty="0"/>
              <a:t>immediately one after the other by more than 45°. For the sake of clarity, “immediately” is defined as within 3 seconds of the previous wing dip.</a:t>
            </a:r>
          </a:p>
        </p:txBody>
      </p:sp>
    </p:spTree>
    <p:extLst>
      <p:ext uri="{BB962C8B-B14F-4D97-AF65-F5344CB8AC3E}">
        <p14:creationId xmlns:p14="http://schemas.microsoft.com/office/powerpoint/2010/main" val="6081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2748" y="0"/>
            <a:ext cx="7701252"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BD810-7A37-40A6-BEA3-6241B586BBEE}"/>
              </a:ext>
            </a:extLst>
          </p:cNvPr>
          <p:cNvSpPr>
            <a:spLocks noGrp="1"/>
          </p:cNvSpPr>
          <p:nvPr>
            <p:ph type="title"/>
          </p:nvPr>
        </p:nvSpPr>
        <p:spPr>
          <a:xfrm>
            <a:off x="2160363" y="841375"/>
            <a:ext cx="6074002" cy="1003300"/>
          </a:xfrm>
        </p:spPr>
        <p:txBody>
          <a:bodyPr anchor="t">
            <a:normAutofit fontScale="90000"/>
          </a:bodyPr>
          <a:lstStyle/>
          <a:p>
            <a:pPr algn="l"/>
            <a:r>
              <a:rPr lang="en-AU" sz="4400" b="1" dirty="0">
                <a:solidFill>
                  <a:schemeClr val="accent1"/>
                </a:solidFill>
              </a:rPr>
              <a:t>General – IMPORTANT RULES</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10831" y="987224"/>
            <a:ext cx="300774" cy="19446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183A5FA8-C2E9-4616-98F0-04C5FED6DB34}"/>
              </a:ext>
            </a:extLst>
          </p:cNvPr>
          <p:cNvSpPr>
            <a:spLocks noGrp="1"/>
          </p:cNvSpPr>
          <p:nvPr>
            <p:ph idx="1"/>
          </p:nvPr>
        </p:nvSpPr>
        <p:spPr>
          <a:xfrm>
            <a:off x="2160365" y="1981200"/>
            <a:ext cx="5521549" cy="4070608"/>
          </a:xfrm>
        </p:spPr>
        <p:txBody>
          <a:bodyPr anchor="t">
            <a:normAutofit fontScale="92500" lnSpcReduction="10000"/>
          </a:bodyPr>
          <a:lstStyle/>
          <a:p>
            <a:r>
              <a:rPr lang="en-AU" sz="2000" dirty="0"/>
              <a:t>For all Sportsman, Graduate and Entry programmes </a:t>
            </a:r>
            <a:r>
              <a:rPr lang="en-AU" sz="2000" b="1" dirty="0"/>
              <a:t>the time limit will be 10 minutes</a:t>
            </a:r>
            <a:r>
              <a:rPr lang="en-AU" sz="2000" dirty="0"/>
              <a:t>. For timing purposes the program is deemed to start on the return of the wings to level after the wing rock; and is deemed to finish on their return to level after the third of the final wing rocks</a:t>
            </a:r>
          </a:p>
          <a:p>
            <a:r>
              <a:rPr lang="en-US" sz="2000" dirty="0"/>
              <a:t>A competitor will be given </a:t>
            </a:r>
            <a:r>
              <a:rPr lang="en-US" sz="2000" b="1" dirty="0"/>
              <a:t>penalty points </a:t>
            </a:r>
            <a:r>
              <a:rPr lang="en-US" sz="2000" dirty="0"/>
              <a:t>if he or she interrupts his or her program</a:t>
            </a:r>
            <a:r>
              <a:rPr lang="en-US" sz="2000" b="1" dirty="0"/>
              <a:t>. Interruptions </a:t>
            </a:r>
            <a:r>
              <a:rPr lang="en-US" sz="2000" dirty="0"/>
              <a:t>will be </a:t>
            </a:r>
            <a:r>
              <a:rPr lang="en-US" sz="2000" dirty="0" err="1"/>
              <a:t>signalled</a:t>
            </a:r>
            <a:r>
              <a:rPr lang="en-US" sz="2000" dirty="0"/>
              <a:t> by the competitor by </a:t>
            </a:r>
            <a:r>
              <a:rPr lang="en-US" sz="2000" b="1" dirty="0"/>
              <a:t>dipping the wing three (3) times </a:t>
            </a:r>
            <a:r>
              <a:rPr lang="en-US" sz="2000" dirty="0"/>
              <a:t>immediately one after the other.</a:t>
            </a:r>
          </a:p>
        </p:txBody>
      </p:sp>
    </p:spTree>
    <p:extLst>
      <p:ext uri="{BB962C8B-B14F-4D97-AF65-F5344CB8AC3E}">
        <p14:creationId xmlns:p14="http://schemas.microsoft.com/office/powerpoint/2010/main" val="4158212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2748" y="0"/>
            <a:ext cx="7701252"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BD810-7A37-40A6-BEA3-6241B586BBEE}"/>
              </a:ext>
            </a:extLst>
          </p:cNvPr>
          <p:cNvSpPr>
            <a:spLocks noGrp="1"/>
          </p:cNvSpPr>
          <p:nvPr>
            <p:ph type="title"/>
          </p:nvPr>
        </p:nvSpPr>
        <p:spPr>
          <a:xfrm>
            <a:off x="2160363" y="841375"/>
            <a:ext cx="6074002" cy="1003300"/>
          </a:xfrm>
        </p:spPr>
        <p:txBody>
          <a:bodyPr anchor="t">
            <a:normAutofit fontScale="90000"/>
          </a:bodyPr>
          <a:lstStyle/>
          <a:p>
            <a:pPr algn="l"/>
            <a:r>
              <a:rPr lang="en-AU" sz="4400" b="1" dirty="0">
                <a:solidFill>
                  <a:schemeClr val="accent1"/>
                </a:solidFill>
              </a:rPr>
              <a:t>General – IMPORTANT RULES</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10831" y="987224"/>
            <a:ext cx="300774" cy="19446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183A5FA8-C2E9-4616-98F0-04C5FED6DB34}"/>
              </a:ext>
            </a:extLst>
          </p:cNvPr>
          <p:cNvSpPr>
            <a:spLocks noGrp="1"/>
          </p:cNvSpPr>
          <p:nvPr>
            <p:ph idx="1"/>
          </p:nvPr>
        </p:nvSpPr>
        <p:spPr>
          <a:xfrm>
            <a:off x="2160365" y="1981200"/>
            <a:ext cx="5521549" cy="4070608"/>
          </a:xfrm>
        </p:spPr>
        <p:txBody>
          <a:bodyPr anchor="t">
            <a:normAutofit/>
          </a:bodyPr>
          <a:lstStyle/>
          <a:p>
            <a:r>
              <a:rPr lang="en-US" sz="2000" dirty="0"/>
              <a:t>Before </a:t>
            </a:r>
            <a:r>
              <a:rPr lang="en-US" sz="2000" dirty="0" err="1"/>
              <a:t>signalling</a:t>
            </a:r>
            <a:r>
              <a:rPr lang="en-US" sz="2000" dirty="0"/>
              <a:t> (wing rocks) the start of a competition flight in all </a:t>
            </a:r>
            <a:r>
              <a:rPr lang="en-US" sz="2000" dirty="0" err="1"/>
              <a:t>programmes</a:t>
            </a:r>
            <a:r>
              <a:rPr lang="en-US" sz="2000" dirty="0"/>
              <a:t>, it is recommended that pilots perform the </a:t>
            </a:r>
            <a:r>
              <a:rPr lang="en-US" sz="2000" b="1" dirty="0"/>
              <a:t>following safety figures</a:t>
            </a:r>
            <a:r>
              <a:rPr lang="en-US" sz="2000" dirty="0"/>
              <a:t>. </a:t>
            </a:r>
            <a:endParaRPr lang="en-AU" sz="2000" dirty="0"/>
          </a:p>
          <a:p>
            <a:r>
              <a:rPr lang="en-AU" sz="2000" dirty="0"/>
              <a:t>optional but, if flown, may only be flown once, in any order, and continuously on the same axis. </a:t>
            </a:r>
            <a:r>
              <a:rPr lang="en-AU" sz="2000" b="1" dirty="0"/>
              <a:t>They must be flown inside the performance zone.</a:t>
            </a:r>
            <a:endParaRPr lang="en-US" sz="2000" b="1" dirty="0"/>
          </a:p>
        </p:txBody>
      </p:sp>
      <p:pic>
        <p:nvPicPr>
          <p:cNvPr id="5" name="Picture 4" descr="A picture containing diagram&#10;&#10;Description automatically generated">
            <a:extLst>
              <a:ext uri="{FF2B5EF4-FFF2-40B4-BE49-F238E27FC236}">
                <a16:creationId xmlns:a16="http://schemas.microsoft.com/office/drawing/2014/main" id="{F1CCA153-89FC-4CBC-94E5-B8041FFA3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921" y="5289769"/>
            <a:ext cx="3410125" cy="762039"/>
          </a:xfrm>
          <a:prstGeom prst="rect">
            <a:avLst/>
          </a:prstGeom>
        </p:spPr>
      </p:pic>
      <p:sp>
        <p:nvSpPr>
          <p:cNvPr id="4" name="TextBox 3">
            <a:extLst>
              <a:ext uri="{FF2B5EF4-FFF2-40B4-BE49-F238E27FC236}">
                <a16:creationId xmlns:a16="http://schemas.microsoft.com/office/drawing/2014/main" id="{2ABC668A-BCEF-407E-9988-508B68C6E90B}"/>
              </a:ext>
            </a:extLst>
          </p:cNvPr>
          <p:cNvSpPr txBox="1"/>
          <p:nvPr/>
        </p:nvSpPr>
        <p:spPr>
          <a:xfrm>
            <a:off x="5556532" y="4987830"/>
            <a:ext cx="3044429" cy="1569660"/>
          </a:xfrm>
          <a:prstGeom prst="rect">
            <a:avLst/>
          </a:prstGeom>
          <a:noFill/>
        </p:spPr>
        <p:txBody>
          <a:bodyPr wrap="square" rtlCol="0">
            <a:spAutoFit/>
          </a:bodyPr>
          <a:lstStyle/>
          <a:p>
            <a:r>
              <a:rPr lang="en-US" sz="2400" b="1" dirty="0">
                <a:solidFill>
                  <a:schemeClr val="accent1"/>
                </a:solidFill>
              </a:rPr>
              <a:t>Practice:</a:t>
            </a:r>
          </a:p>
          <a:p>
            <a:r>
              <a:rPr lang="en-US" sz="2400" b="1" dirty="0">
                <a:solidFill>
                  <a:schemeClr val="accent1"/>
                </a:solidFill>
              </a:rPr>
              <a:t>Box entry</a:t>
            </a:r>
          </a:p>
          <a:p>
            <a:r>
              <a:rPr lang="en-US" sz="2400" b="1" dirty="0">
                <a:solidFill>
                  <a:schemeClr val="accent1"/>
                </a:solidFill>
              </a:rPr>
              <a:t>Loop</a:t>
            </a:r>
          </a:p>
          <a:p>
            <a:r>
              <a:rPr lang="en-US" sz="2400" b="1" dirty="0">
                <a:solidFill>
                  <a:schemeClr val="accent1"/>
                </a:solidFill>
              </a:rPr>
              <a:t>Two point roll</a:t>
            </a:r>
            <a:endParaRPr lang="en-AU" sz="2400" b="1" dirty="0">
              <a:solidFill>
                <a:schemeClr val="accent1"/>
              </a:solidFill>
            </a:endParaRPr>
          </a:p>
        </p:txBody>
      </p:sp>
    </p:spTree>
    <p:extLst>
      <p:ext uri="{BB962C8B-B14F-4D97-AF65-F5344CB8AC3E}">
        <p14:creationId xmlns:p14="http://schemas.microsoft.com/office/powerpoint/2010/main" val="409910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2748" y="0"/>
            <a:ext cx="7701252"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BD810-7A37-40A6-BEA3-6241B586BBEE}"/>
              </a:ext>
            </a:extLst>
          </p:cNvPr>
          <p:cNvSpPr>
            <a:spLocks noGrp="1"/>
          </p:cNvSpPr>
          <p:nvPr>
            <p:ph type="title"/>
          </p:nvPr>
        </p:nvSpPr>
        <p:spPr>
          <a:xfrm>
            <a:off x="2160363" y="841375"/>
            <a:ext cx="6074002" cy="1003300"/>
          </a:xfrm>
        </p:spPr>
        <p:txBody>
          <a:bodyPr anchor="t">
            <a:normAutofit fontScale="90000"/>
          </a:bodyPr>
          <a:lstStyle/>
          <a:p>
            <a:pPr algn="l"/>
            <a:r>
              <a:rPr lang="en-AU" sz="4400" b="1" dirty="0">
                <a:solidFill>
                  <a:schemeClr val="accent1"/>
                </a:solidFill>
              </a:rPr>
              <a:t>General – IMPORTANT RULES</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10831" y="987224"/>
            <a:ext cx="300774" cy="19446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183A5FA8-C2E9-4616-98F0-04C5FED6DB34}"/>
              </a:ext>
            </a:extLst>
          </p:cNvPr>
          <p:cNvSpPr>
            <a:spLocks noGrp="1"/>
          </p:cNvSpPr>
          <p:nvPr>
            <p:ph idx="1"/>
          </p:nvPr>
        </p:nvSpPr>
        <p:spPr>
          <a:xfrm>
            <a:off x="2160363" y="1676400"/>
            <a:ext cx="6150882" cy="4724397"/>
          </a:xfrm>
        </p:spPr>
        <p:txBody>
          <a:bodyPr anchor="t">
            <a:normAutofit lnSpcReduction="10000"/>
          </a:bodyPr>
          <a:lstStyle/>
          <a:p>
            <a:r>
              <a:rPr lang="en-US" sz="1400" b="1" dirty="0"/>
              <a:t>Low altitude – stay well away from the limit!</a:t>
            </a:r>
          </a:p>
          <a:p>
            <a:r>
              <a:rPr lang="en-US" sz="1400" b="1" dirty="0"/>
              <a:t>Don’t fly behind the judges!</a:t>
            </a:r>
          </a:p>
          <a:p>
            <a:r>
              <a:rPr lang="en-US" sz="1400" b="1" dirty="0"/>
              <a:t>PRESENTATION TO THE</a:t>
            </a:r>
          </a:p>
          <a:p>
            <a:pPr marL="0" indent="0">
              <a:buNone/>
            </a:pPr>
            <a:r>
              <a:rPr lang="en-US" sz="1400" b="1" dirty="0"/>
              <a:t>JUDGES IS IMPORTANT</a:t>
            </a:r>
            <a:endParaRPr lang="en-US" sz="1400" dirty="0"/>
          </a:p>
          <a:p>
            <a:pPr marL="0" indent="0">
              <a:buNone/>
            </a:pPr>
            <a:endParaRPr lang="en-US" sz="1400" dirty="0"/>
          </a:p>
          <a:p>
            <a:pPr marL="0" indent="0">
              <a:buNone/>
            </a:pPr>
            <a:endParaRPr lang="en-US" sz="1400" dirty="0"/>
          </a:p>
          <a:p>
            <a:pPr marL="0" indent="0">
              <a:buNone/>
            </a:pPr>
            <a:r>
              <a:rPr lang="en-US" sz="1400" b="1" dirty="0"/>
              <a:t>If you can see the judges they</a:t>
            </a:r>
          </a:p>
          <a:p>
            <a:pPr marL="0" indent="0">
              <a:buNone/>
            </a:pPr>
            <a:r>
              <a:rPr lang="en-US" sz="1400" b="1" dirty="0"/>
              <a:t>can see you and vice versa.</a:t>
            </a:r>
          </a:p>
          <a:p>
            <a:pPr marL="0" indent="0">
              <a:buNone/>
            </a:pPr>
            <a:endParaRPr lang="en-US" sz="1400" b="1" dirty="0"/>
          </a:p>
          <a:p>
            <a:pPr marL="0" indent="0">
              <a:buNone/>
            </a:pPr>
            <a:endParaRPr lang="en-US" sz="1400" b="1" dirty="0"/>
          </a:p>
          <a:p>
            <a:pPr marL="0" indent="0">
              <a:buNone/>
            </a:pPr>
            <a:endParaRPr lang="en-US" sz="1400" b="1" dirty="0"/>
          </a:p>
          <a:p>
            <a:pPr marL="0" indent="0">
              <a:buNone/>
            </a:pPr>
            <a:endParaRPr lang="en-US" sz="1400" b="1" dirty="0"/>
          </a:p>
          <a:p>
            <a:pPr marL="0" indent="0">
              <a:buNone/>
            </a:pPr>
            <a:r>
              <a:rPr lang="en-US" sz="1400" b="1" dirty="0"/>
              <a:t>Judges want to clearly see the</a:t>
            </a:r>
          </a:p>
          <a:p>
            <a:pPr marL="0" indent="0">
              <a:buNone/>
            </a:pPr>
            <a:r>
              <a:rPr lang="en-US" sz="1400" b="1" dirty="0"/>
              <a:t>shape of each figure so</a:t>
            </a:r>
          </a:p>
        </p:txBody>
      </p:sp>
      <p:pic>
        <p:nvPicPr>
          <p:cNvPr id="41" name="Picture 40" descr="A diagram of a flight level&#10;&#10;Description automatically generated">
            <a:extLst>
              <a:ext uri="{FF2B5EF4-FFF2-40B4-BE49-F238E27FC236}">
                <a16:creationId xmlns:a16="http://schemas.microsoft.com/office/drawing/2014/main" id="{D4128A05-1E6F-7B67-3E91-8058D00D0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390" y="1954212"/>
            <a:ext cx="3761792" cy="4208998"/>
          </a:xfrm>
          <a:prstGeom prst="rect">
            <a:avLst/>
          </a:prstGeom>
        </p:spPr>
      </p:pic>
      <p:cxnSp>
        <p:nvCxnSpPr>
          <p:cNvPr id="43" name="Straight Connector 42">
            <a:extLst>
              <a:ext uri="{FF2B5EF4-FFF2-40B4-BE49-F238E27FC236}">
                <a16:creationId xmlns:a16="http://schemas.microsoft.com/office/drawing/2014/main" id="{66ECD8A0-D074-9AA1-593A-FE35419A4CBF}"/>
              </a:ext>
            </a:extLst>
          </p:cNvPr>
          <p:cNvCxnSpPr>
            <a:cxnSpLocks/>
          </p:cNvCxnSpPr>
          <p:nvPr/>
        </p:nvCxnSpPr>
        <p:spPr>
          <a:xfrm>
            <a:off x="5486400" y="3581400"/>
            <a:ext cx="313968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94885BC-C8B0-D563-87CC-65BED146A152}"/>
              </a:ext>
            </a:extLst>
          </p:cNvPr>
          <p:cNvSpPr txBox="1"/>
          <p:nvPr/>
        </p:nvSpPr>
        <p:spPr>
          <a:xfrm>
            <a:off x="1685927" y="6291838"/>
            <a:ext cx="7435453" cy="646331"/>
          </a:xfrm>
          <a:prstGeom prst="rect">
            <a:avLst/>
          </a:prstGeom>
          <a:noFill/>
        </p:spPr>
        <p:txBody>
          <a:bodyPr wrap="square" rtlCol="0">
            <a:spAutoFit/>
          </a:bodyPr>
          <a:lstStyle/>
          <a:p>
            <a:r>
              <a:rPr lang="en-US" sz="1800" b="1" dirty="0"/>
              <a:t>ONLY FLY IN THE HALF OF THE BOX AWAY FROM THE JUDGES</a:t>
            </a:r>
          </a:p>
          <a:p>
            <a:endParaRPr lang="en-AU" dirty="0"/>
          </a:p>
        </p:txBody>
      </p:sp>
    </p:spTree>
    <p:extLst>
      <p:ext uri="{BB962C8B-B14F-4D97-AF65-F5344CB8AC3E}">
        <p14:creationId xmlns:p14="http://schemas.microsoft.com/office/powerpoint/2010/main" val="108366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39"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pic>
        <p:nvPicPr>
          <p:cNvPr id="4" name="Content Placeholder 3">
            <a:extLst>
              <a:ext uri="{FF2B5EF4-FFF2-40B4-BE49-F238E27FC236}">
                <a16:creationId xmlns:a16="http://schemas.microsoft.com/office/drawing/2014/main" id="{13D2A87D-918C-E37F-2864-D05EA9F7813E}"/>
              </a:ext>
            </a:extLst>
          </p:cNvPr>
          <p:cNvPicPr>
            <a:picLocks noGrp="1" noChangeAspect="1"/>
          </p:cNvPicPr>
          <p:nvPr>
            <p:ph idx="1"/>
          </p:nvPr>
        </p:nvPicPr>
        <p:blipFill>
          <a:blip r:embed="rId2"/>
          <a:stretch>
            <a:fillRect/>
          </a:stretch>
        </p:blipFill>
        <p:spPr>
          <a:xfrm>
            <a:off x="-1" y="1564319"/>
            <a:ext cx="9148573" cy="3623359"/>
          </a:xfrm>
        </p:spPr>
      </p:pic>
      <p:sp>
        <p:nvSpPr>
          <p:cNvPr id="32" name="Title 1">
            <a:extLst>
              <a:ext uri="{FF2B5EF4-FFF2-40B4-BE49-F238E27FC236}">
                <a16:creationId xmlns:a16="http://schemas.microsoft.com/office/drawing/2014/main" id="{13E9971C-1DB0-4C1E-AC14-578F4DDD9575}"/>
              </a:ext>
            </a:extLst>
          </p:cNvPr>
          <p:cNvSpPr>
            <a:spLocks noGrp="1"/>
          </p:cNvSpPr>
          <p:nvPr>
            <p:ph type="title"/>
          </p:nvPr>
        </p:nvSpPr>
        <p:spPr>
          <a:xfrm>
            <a:off x="686442" y="240057"/>
            <a:ext cx="7866411" cy="1190912"/>
          </a:xfrm>
        </p:spPr>
        <p:txBody>
          <a:bodyPr vert="horz" lIns="228600" tIns="228600" rIns="228600" bIns="228600" rtlCol="0" anchor="ctr">
            <a:normAutofit/>
            <a:scene3d>
              <a:camera prst="orthographicFront"/>
              <a:lightRig rig="soft" dir="t"/>
            </a:scene3d>
            <a:sp3d prstMaterial="softEdge">
              <a:bevelT w="25400" h="25400"/>
            </a:sp3d>
          </a:bodyPr>
          <a:lstStyle/>
          <a:p>
            <a:pPr defTabSz="914400"/>
            <a:r>
              <a:rPr lang="en-US" sz="4000" spc="-150" dirty="0">
                <a:solidFill>
                  <a:schemeClr val="tx2"/>
                </a:solidFill>
                <a:latin typeface="+mn-lt"/>
              </a:rPr>
              <a:t>How To Win?</a:t>
            </a:r>
          </a:p>
        </p:txBody>
      </p:sp>
    </p:spTree>
    <p:extLst>
      <p:ext uri="{BB962C8B-B14F-4D97-AF65-F5344CB8AC3E}">
        <p14:creationId xmlns:p14="http://schemas.microsoft.com/office/powerpoint/2010/main" val="2462225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01D11-2A9E-C215-D474-EBCB490368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E82745-9AB0-2A25-A4F4-723F053DE879}"/>
              </a:ext>
            </a:extLst>
          </p:cNvPr>
          <p:cNvSpPr>
            <a:spLocks noGrp="1"/>
          </p:cNvSpPr>
          <p:nvPr>
            <p:ph type="title"/>
          </p:nvPr>
        </p:nvSpPr>
        <p:spPr>
          <a:xfrm>
            <a:off x="304800" y="1752600"/>
            <a:ext cx="2819400" cy="3623406"/>
          </a:xfrm>
        </p:spPr>
        <p:txBody>
          <a:bodyPr/>
          <a:lstStyle/>
          <a:p>
            <a:r>
              <a:rPr lang="en-US" dirty="0"/>
              <a:t>SPORTSMAN</a:t>
            </a:r>
            <a:br>
              <a:rPr lang="en-US" dirty="0"/>
            </a:br>
            <a:r>
              <a:rPr lang="en-US" dirty="0"/>
              <a:t>SEQUENCE</a:t>
            </a:r>
            <a:br>
              <a:rPr lang="en-US" dirty="0"/>
            </a:br>
            <a:r>
              <a:rPr lang="en-US" dirty="0"/>
              <a:t>2026</a:t>
            </a:r>
            <a:endParaRPr lang="en-AU" dirty="0"/>
          </a:p>
        </p:txBody>
      </p:sp>
      <p:sp>
        <p:nvSpPr>
          <p:cNvPr id="30" name="TextBox 29">
            <a:extLst>
              <a:ext uri="{FF2B5EF4-FFF2-40B4-BE49-F238E27FC236}">
                <a16:creationId xmlns:a16="http://schemas.microsoft.com/office/drawing/2014/main" id="{2133692D-9CFE-E1AB-3C9A-57CFBDFE2FD4}"/>
              </a:ext>
            </a:extLst>
          </p:cNvPr>
          <p:cNvSpPr txBox="1"/>
          <p:nvPr/>
        </p:nvSpPr>
        <p:spPr>
          <a:xfrm>
            <a:off x="4677606" y="5052022"/>
            <a:ext cx="207109" cy="169277"/>
          </a:xfrm>
          <a:prstGeom prst="rect">
            <a:avLst/>
          </a:prstGeom>
          <a:noFill/>
        </p:spPr>
        <p:txBody>
          <a:bodyPr wrap="none" rtlCol="0" anchor="ctr" anchorCtr="1">
            <a:spAutoFit/>
          </a:bodyPr>
          <a:lstStyle/>
          <a:p>
            <a:pPr algn="ctr"/>
            <a:r>
              <a:rPr lang="en-AU" sz="500">
                <a:solidFill>
                  <a:srgbClr val="FFFC00"/>
                </a:solidFill>
              </a:rPr>
              <a:t>-</a:t>
            </a:r>
          </a:p>
        </p:txBody>
      </p:sp>
      <p:sp>
        <p:nvSpPr>
          <p:cNvPr id="29" name="TextBox 28">
            <a:extLst>
              <a:ext uri="{FF2B5EF4-FFF2-40B4-BE49-F238E27FC236}">
                <a16:creationId xmlns:a16="http://schemas.microsoft.com/office/drawing/2014/main" id="{7E2FDAB7-96F6-E1D7-42A8-9E1739EF39E2}"/>
              </a:ext>
            </a:extLst>
          </p:cNvPr>
          <p:cNvSpPr txBox="1"/>
          <p:nvPr/>
        </p:nvSpPr>
        <p:spPr>
          <a:xfrm>
            <a:off x="7814222" y="3446827"/>
            <a:ext cx="211917" cy="184666"/>
          </a:xfrm>
          <a:prstGeom prst="rect">
            <a:avLst/>
          </a:prstGeom>
          <a:noFill/>
        </p:spPr>
        <p:txBody>
          <a:bodyPr wrap="none" rtlCol="0" anchor="ctr" anchorCtr="1">
            <a:spAutoFit/>
          </a:bodyPr>
          <a:lstStyle/>
          <a:p>
            <a:pPr algn="ctr"/>
            <a:r>
              <a:rPr lang="en-AU" sz="600">
                <a:solidFill>
                  <a:srgbClr val="FFFC00"/>
                </a:solidFill>
              </a:rPr>
              <a:t>-</a:t>
            </a:r>
          </a:p>
        </p:txBody>
      </p:sp>
      <p:sp>
        <p:nvSpPr>
          <p:cNvPr id="32" name="TextBox 31">
            <a:extLst>
              <a:ext uri="{FF2B5EF4-FFF2-40B4-BE49-F238E27FC236}">
                <a16:creationId xmlns:a16="http://schemas.microsoft.com/office/drawing/2014/main" id="{D5CCF85B-ABFF-3A27-5CFF-374993A317FE}"/>
              </a:ext>
            </a:extLst>
          </p:cNvPr>
          <p:cNvSpPr txBox="1"/>
          <p:nvPr/>
        </p:nvSpPr>
        <p:spPr>
          <a:xfrm>
            <a:off x="8755492" y="3829598"/>
            <a:ext cx="221536" cy="215444"/>
          </a:xfrm>
          <a:prstGeom prst="rect">
            <a:avLst/>
          </a:prstGeom>
          <a:noFill/>
        </p:spPr>
        <p:txBody>
          <a:bodyPr wrap="none" rtlCol="0" anchor="ctr" anchorCtr="1">
            <a:spAutoFit/>
          </a:bodyPr>
          <a:lstStyle/>
          <a:p>
            <a:pPr algn="ctr"/>
            <a:r>
              <a:rPr lang="en-AU" sz="800">
                <a:solidFill>
                  <a:srgbClr val="FFFC00"/>
                </a:solidFill>
              </a:rPr>
              <a:t>-</a:t>
            </a:r>
          </a:p>
        </p:txBody>
      </p:sp>
      <p:sp>
        <p:nvSpPr>
          <p:cNvPr id="4" name="Content Placeholder 3">
            <a:extLst>
              <a:ext uri="{FF2B5EF4-FFF2-40B4-BE49-F238E27FC236}">
                <a16:creationId xmlns:a16="http://schemas.microsoft.com/office/drawing/2014/main" id="{887688D9-4DAA-4F30-53EC-3E54F5A95CE4}"/>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89608052-2024-9138-8047-FD53A46C56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4800" y="253989"/>
            <a:ext cx="4947576" cy="6236440"/>
          </a:xfrm>
          <a:prstGeom prst="rect">
            <a:avLst/>
          </a:prstGeom>
        </p:spPr>
      </p:pic>
      <p:sp>
        <p:nvSpPr>
          <p:cNvPr id="9" name="TextBox 8">
            <a:extLst>
              <a:ext uri="{FF2B5EF4-FFF2-40B4-BE49-F238E27FC236}">
                <a16:creationId xmlns:a16="http://schemas.microsoft.com/office/drawing/2014/main" id="{D4D0E51F-60F5-8AE9-0786-F331DE900AA2}"/>
              </a:ext>
            </a:extLst>
          </p:cNvPr>
          <p:cNvSpPr txBox="1"/>
          <p:nvPr/>
        </p:nvSpPr>
        <p:spPr>
          <a:xfrm>
            <a:off x="634009" y="281665"/>
            <a:ext cx="2819400" cy="1200329"/>
          </a:xfrm>
          <a:prstGeom prst="rect">
            <a:avLst/>
          </a:prstGeom>
          <a:noFill/>
        </p:spPr>
        <p:txBody>
          <a:bodyPr wrap="square" rtlCol="0">
            <a:spAutoFit/>
          </a:bodyPr>
          <a:lstStyle/>
          <a:p>
            <a:r>
              <a:rPr lang="en-AU" dirty="0"/>
              <a:t>#4 technique to finish</a:t>
            </a:r>
          </a:p>
          <a:p>
            <a:r>
              <a:rPr lang="en-AU" dirty="0"/>
              <a:t>#5 risks exceeding Va limits and over-G</a:t>
            </a:r>
          </a:p>
          <a:p>
            <a:r>
              <a:rPr lang="en-AU" dirty="0"/>
              <a:t>#6 pinched top due wind</a:t>
            </a:r>
          </a:p>
        </p:txBody>
      </p:sp>
      <p:sp>
        <p:nvSpPr>
          <p:cNvPr id="7" name="TextBox 6">
            <a:extLst>
              <a:ext uri="{FF2B5EF4-FFF2-40B4-BE49-F238E27FC236}">
                <a16:creationId xmlns:a16="http://schemas.microsoft.com/office/drawing/2014/main" id="{FD42B785-4140-DEF5-D1A0-B9DEA424C987}"/>
              </a:ext>
            </a:extLst>
          </p:cNvPr>
          <p:cNvSpPr txBox="1"/>
          <p:nvPr/>
        </p:nvSpPr>
        <p:spPr>
          <a:xfrm>
            <a:off x="628836" y="5100971"/>
            <a:ext cx="2819400" cy="1200329"/>
          </a:xfrm>
          <a:prstGeom prst="rect">
            <a:avLst/>
          </a:prstGeom>
          <a:noFill/>
        </p:spPr>
        <p:txBody>
          <a:bodyPr wrap="square" rtlCol="0">
            <a:spAutoFit/>
          </a:bodyPr>
          <a:lstStyle/>
          <a:p>
            <a:r>
              <a:rPr lang="en-AU" dirty="0"/>
              <a:t>#10 required entry speed and how to get it?</a:t>
            </a:r>
          </a:p>
          <a:p>
            <a:endParaRPr lang="en-AU" dirty="0"/>
          </a:p>
          <a:p>
            <a:r>
              <a:rPr lang="en-AU" dirty="0"/>
              <a:t>Positioning plan!</a:t>
            </a:r>
          </a:p>
        </p:txBody>
      </p:sp>
    </p:spTree>
    <p:extLst>
      <p:ext uri="{BB962C8B-B14F-4D97-AF65-F5344CB8AC3E}">
        <p14:creationId xmlns:p14="http://schemas.microsoft.com/office/powerpoint/2010/main" val="330893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2748" y="0"/>
            <a:ext cx="7701252"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BD810-7A37-40A6-BEA3-6241B586BBEE}"/>
              </a:ext>
            </a:extLst>
          </p:cNvPr>
          <p:cNvSpPr>
            <a:spLocks noGrp="1"/>
          </p:cNvSpPr>
          <p:nvPr>
            <p:ph type="title"/>
          </p:nvPr>
        </p:nvSpPr>
        <p:spPr>
          <a:xfrm>
            <a:off x="2160363" y="841375"/>
            <a:ext cx="6316886" cy="911225"/>
          </a:xfrm>
        </p:spPr>
        <p:txBody>
          <a:bodyPr anchor="t">
            <a:normAutofit fontScale="90000"/>
          </a:bodyPr>
          <a:lstStyle/>
          <a:p>
            <a:pPr algn="l"/>
            <a:r>
              <a:rPr lang="en-AU" sz="4400" b="1" dirty="0">
                <a:solidFill>
                  <a:schemeClr val="accent1"/>
                </a:solidFill>
              </a:rPr>
              <a:t>Graduate – IMPORTANT RULES</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10831" y="987224"/>
            <a:ext cx="300774" cy="19446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183A5FA8-C2E9-4616-98F0-04C5FED6DB34}"/>
              </a:ext>
            </a:extLst>
          </p:cNvPr>
          <p:cNvSpPr>
            <a:spLocks noGrp="1"/>
          </p:cNvSpPr>
          <p:nvPr>
            <p:ph idx="1"/>
          </p:nvPr>
        </p:nvSpPr>
        <p:spPr>
          <a:xfrm>
            <a:off x="2160365" y="1981200"/>
            <a:ext cx="5521549" cy="4070608"/>
          </a:xfrm>
        </p:spPr>
        <p:txBody>
          <a:bodyPr anchor="t">
            <a:normAutofit/>
          </a:bodyPr>
          <a:lstStyle/>
          <a:p>
            <a:r>
              <a:rPr lang="en-US" sz="2000" b="1" dirty="0"/>
              <a:t>Fly the Known sequence three times</a:t>
            </a:r>
          </a:p>
          <a:p>
            <a:r>
              <a:rPr lang="en-US" sz="2000" dirty="0"/>
              <a:t>Competitors in Entry and Graduate category will receive </a:t>
            </a:r>
            <a:r>
              <a:rPr lang="en-US" sz="2000" b="1" dirty="0"/>
              <a:t>automatic approval to compete with a 3000’ aerobatic endorsement</a:t>
            </a:r>
            <a:r>
              <a:rPr lang="en-US" sz="2000" dirty="0"/>
              <a:t>, rather than the required 1500’ aerobatic endorsement.</a:t>
            </a:r>
          </a:p>
          <a:p>
            <a:r>
              <a:rPr lang="en-US" sz="2000" b="1" dirty="0"/>
              <a:t>A Safety Pilot may be used by those pilots lacking a 1500ft </a:t>
            </a:r>
            <a:r>
              <a:rPr lang="en-US" sz="2000" dirty="0"/>
              <a:t>Aerobatic Endorsement in Graduate category otherwise they must fly the sequence not below 3000ft AGL.</a:t>
            </a:r>
            <a:endParaRPr lang="en-AU" sz="2000" b="1" dirty="0"/>
          </a:p>
          <a:p>
            <a:endParaRPr lang="en-AU" sz="1400" dirty="0"/>
          </a:p>
          <a:p>
            <a:endParaRPr lang="en-AU" sz="1400" dirty="0"/>
          </a:p>
        </p:txBody>
      </p:sp>
    </p:spTree>
    <p:extLst>
      <p:ext uri="{BB962C8B-B14F-4D97-AF65-F5344CB8AC3E}">
        <p14:creationId xmlns:p14="http://schemas.microsoft.com/office/powerpoint/2010/main" val="3332488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2748" y="0"/>
            <a:ext cx="7701252"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BD810-7A37-40A6-BEA3-6241B586BBEE}"/>
              </a:ext>
            </a:extLst>
          </p:cNvPr>
          <p:cNvSpPr>
            <a:spLocks noGrp="1"/>
          </p:cNvSpPr>
          <p:nvPr>
            <p:ph type="title"/>
          </p:nvPr>
        </p:nvSpPr>
        <p:spPr>
          <a:xfrm>
            <a:off x="2160363" y="841375"/>
            <a:ext cx="6316886" cy="911225"/>
          </a:xfrm>
        </p:spPr>
        <p:txBody>
          <a:bodyPr anchor="t">
            <a:normAutofit fontScale="90000"/>
          </a:bodyPr>
          <a:lstStyle/>
          <a:p>
            <a:pPr algn="l"/>
            <a:r>
              <a:rPr lang="en-AU" sz="4400" b="1" dirty="0">
                <a:solidFill>
                  <a:schemeClr val="accent1"/>
                </a:solidFill>
              </a:rPr>
              <a:t>Graduate – IMPORTANT RULES</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10831" y="987224"/>
            <a:ext cx="300774" cy="19446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183A5FA8-C2E9-4616-98F0-04C5FED6DB34}"/>
              </a:ext>
            </a:extLst>
          </p:cNvPr>
          <p:cNvSpPr>
            <a:spLocks noGrp="1"/>
          </p:cNvSpPr>
          <p:nvPr>
            <p:ph idx="1"/>
          </p:nvPr>
        </p:nvSpPr>
        <p:spPr>
          <a:xfrm>
            <a:off x="2160365" y="1981200"/>
            <a:ext cx="5521549" cy="4070608"/>
          </a:xfrm>
        </p:spPr>
        <p:txBody>
          <a:bodyPr anchor="t">
            <a:normAutofit/>
          </a:bodyPr>
          <a:lstStyle/>
          <a:p>
            <a:r>
              <a:rPr lang="en-US" sz="2800" dirty="0"/>
              <a:t>Upper limit 3,900 ft; lower limit 1,500 ft</a:t>
            </a:r>
          </a:p>
          <a:p>
            <a:pPr lvl="1"/>
            <a:r>
              <a:rPr lang="en-AU" sz="2400" dirty="0"/>
              <a:t>High altitude infringement – NIL</a:t>
            </a:r>
          </a:p>
          <a:p>
            <a:pPr lvl="1"/>
            <a:r>
              <a:rPr lang="en-AU" sz="2400" dirty="0"/>
              <a:t>Low altitude infringement – 100 points up to 200 ft lower then zero!</a:t>
            </a:r>
          </a:p>
          <a:p>
            <a:r>
              <a:rPr lang="en-AU" sz="2800" dirty="0"/>
              <a:t>Programme Interruption – 10 points - cheap</a:t>
            </a:r>
          </a:p>
        </p:txBody>
      </p:sp>
    </p:spTree>
    <p:extLst>
      <p:ext uri="{BB962C8B-B14F-4D97-AF65-F5344CB8AC3E}">
        <p14:creationId xmlns:p14="http://schemas.microsoft.com/office/powerpoint/2010/main" val="2406794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2748" y="0"/>
            <a:ext cx="7701252"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BD810-7A37-40A6-BEA3-6241B586BBEE}"/>
              </a:ext>
            </a:extLst>
          </p:cNvPr>
          <p:cNvSpPr>
            <a:spLocks noGrp="1"/>
          </p:cNvSpPr>
          <p:nvPr>
            <p:ph type="title"/>
          </p:nvPr>
        </p:nvSpPr>
        <p:spPr>
          <a:xfrm>
            <a:off x="1941621" y="841375"/>
            <a:ext cx="6535628" cy="911225"/>
          </a:xfrm>
        </p:spPr>
        <p:txBody>
          <a:bodyPr anchor="t">
            <a:normAutofit fontScale="90000"/>
          </a:bodyPr>
          <a:lstStyle/>
          <a:p>
            <a:pPr algn="l"/>
            <a:r>
              <a:rPr lang="en-AU" sz="4400" b="1" dirty="0">
                <a:solidFill>
                  <a:schemeClr val="accent1"/>
                </a:solidFill>
              </a:rPr>
              <a:t>Sportsman – IMPORTANT RULES</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10831" y="987224"/>
            <a:ext cx="300774" cy="19446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183A5FA8-C2E9-4616-98F0-04C5FED6DB34}"/>
              </a:ext>
            </a:extLst>
          </p:cNvPr>
          <p:cNvSpPr>
            <a:spLocks noGrp="1"/>
          </p:cNvSpPr>
          <p:nvPr>
            <p:ph idx="1"/>
          </p:nvPr>
        </p:nvSpPr>
        <p:spPr>
          <a:xfrm>
            <a:off x="2173013" y="1875957"/>
            <a:ext cx="5521549" cy="3909219"/>
          </a:xfrm>
        </p:spPr>
        <p:txBody>
          <a:bodyPr anchor="t">
            <a:normAutofit fontScale="92500"/>
          </a:bodyPr>
          <a:lstStyle/>
          <a:p>
            <a:r>
              <a:rPr lang="en-US" sz="1800" b="1" dirty="0"/>
              <a:t>Fly three sequences:</a:t>
            </a:r>
          </a:p>
          <a:p>
            <a:pPr lvl="1"/>
            <a:r>
              <a:rPr lang="en-US" sz="1600" dirty="0"/>
              <a:t>Known</a:t>
            </a:r>
          </a:p>
          <a:p>
            <a:pPr lvl="1"/>
            <a:r>
              <a:rPr lang="en-US" sz="1600" dirty="0"/>
              <a:t>Free (or repeat Known)</a:t>
            </a:r>
          </a:p>
          <a:p>
            <a:pPr lvl="2"/>
            <a:r>
              <a:rPr lang="en-US" sz="1400" dirty="0"/>
              <a:t>12 figures max; same max K as the Known</a:t>
            </a:r>
          </a:p>
          <a:p>
            <a:pPr lvl="2"/>
            <a:r>
              <a:rPr lang="en-US" sz="1400" dirty="0"/>
              <a:t>more practice time but can earn an extra 10% points</a:t>
            </a:r>
          </a:p>
          <a:p>
            <a:pPr lvl="1"/>
            <a:r>
              <a:rPr lang="en-US" sz="1600" dirty="0"/>
              <a:t>Unknown – so practice typical figures</a:t>
            </a:r>
          </a:p>
          <a:p>
            <a:r>
              <a:rPr lang="en-US" sz="1800" b="1" dirty="0"/>
              <a:t>A Safety Pilot may be used by those pilots lacking a 1500ft </a:t>
            </a:r>
            <a:r>
              <a:rPr lang="en-US" sz="1800" dirty="0"/>
              <a:t>Aerobatic Endorsement otherwise they must fly the sequence not below 3000ft AGL</a:t>
            </a:r>
          </a:p>
          <a:p>
            <a:pPr lvl="1"/>
            <a:r>
              <a:rPr lang="en-US" sz="1600" dirty="0"/>
              <a:t> </a:t>
            </a:r>
            <a:r>
              <a:rPr lang="en-AU" sz="1600" dirty="0"/>
              <a:t>The competitor shall apply in writing to the Contest Jury before the use of a safety pilot shall be approved.</a:t>
            </a:r>
          </a:p>
        </p:txBody>
      </p:sp>
    </p:spTree>
    <p:extLst>
      <p:ext uri="{BB962C8B-B14F-4D97-AF65-F5344CB8AC3E}">
        <p14:creationId xmlns:p14="http://schemas.microsoft.com/office/powerpoint/2010/main" val="29436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049-A0AA-4C28-8456-7C25F5657AFF}"/>
              </a:ext>
            </a:extLst>
          </p:cNvPr>
          <p:cNvSpPr>
            <a:spLocks noGrp="1"/>
          </p:cNvSpPr>
          <p:nvPr>
            <p:ph type="title"/>
          </p:nvPr>
        </p:nvSpPr>
        <p:spPr/>
        <p:txBody>
          <a:bodyPr/>
          <a:lstStyle/>
          <a:p>
            <a:r>
              <a:rPr lang="en-AU" dirty="0"/>
              <a:t>CALIFORNIA FREESTYLE GUIDELINES</a:t>
            </a:r>
          </a:p>
        </p:txBody>
      </p:sp>
      <p:sp>
        <p:nvSpPr>
          <p:cNvPr id="7" name="Content Placeholder 6">
            <a:extLst>
              <a:ext uri="{FF2B5EF4-FFF2-40B4-BE49-F238E27FC236}">
                <a16:creationId xmlns:a16="http://schemas.microsoft.com/office/drawing/2014/main" id="{CF12F6C6-6527-4A14-935C-67C73F7F27A4}"/>
              </a:ext>
            </a:extLst>
          </p:cNvPr>
          <p:cNvSpPr>
            <a:spLocks noGrp="1"/>
          </p:cNvSpPr>
          <p:nvPr>
            <p:ph sz="half" idx="1"/>
          </p:nvPr>
        </p:nvSpPr>
        <p:spPr/>
        <p:txBody>
          <a:bodyPr>
            <a:normAutofit fontScale="92500" lnSpcReduction="10000"/>
          </a:bodyPr>
          <a:lstStyle/>
          <a:p>
            <a:pPr marL="401879" indent="-401879">
              <a:buFont typeface="Arial" panose="020B0604020202020204" pitchFamily="34" charset="0"/>
              <a:buChar char="•"/>
            </a:pPr>
            <a:r>
              <a:rPr lang="en-AU" dirty="0"/>
              <a:t>Assume a headwind and a crosswind</a:t>
            </a:r>
          </a:p>
          <a:p>
            <a:pPr marL="401879" indent="-401879">
              <a:buFont typeface="Arial" panose="020B0604020202020204" pitchFamily="34" charset="0"/>
              <a:buChar char="•"/>
            </a:pPr>
            <a:r>
              <a:rPr lang="en-AU" dirty="0"/>
              <a:t>Put spin entry into wind</a:t>
            </a:r>
          </a:p>
          <a:p>
            <a:pPr marL="401879" indent="-401879">
              <a:buFont typeface="Arial" panose="020B0604020202020204" pitchFamily="34" charset="0"/>
              <a:buChar char="•"/>
            </a:pPr>
            <a:r>
              <a:rPr lang="en-AU" dirty="0"/>
              <a:t>Loop entry into wind</a:t>
            </a:r>
          </a:p>
          <a:p>
            <a:pPr marL="401879" indent="-401879">
              <a:buFont typeface="Arial" panose="020B0604020202020204" pitchFamily="34" charset="0"/>
              <a:buChar char="•"/>
            </a:pPr>
            <a:r>
              <a:rPr lang="en-AU" dirty="0"/>
              <a:t>Nothing centre-box going downwind</a:t>
            </a:r>
          </a:p>
          <a:p>
            <a:pPr marL="401879" indent="-401879">
              <a:buFont typeface="Arial" panose="020B0604020202020204" pitchFamily="34" charset="0"/>
              <a:buChar char="•"/>
            </a:pPr>
            <a:r>
              <a:rPr lang="en-AU" dirty="0"/>
              <a:t>Minimise point rolls</a:t>
            </a:r>
          </a:p>
          <a:p>
            <a:pPr marL="401879" indent="-401879">
              <a:buFont typeface="Arial" panose="020B0604020202020204" pitchFamily="34" charset="0"/>
              <a:buChar char="•"/>
            </a:pPr>
            <a:r>
              <a:rPr lang="en-AU" dirty="0"/>
              <a:t>Avoid full loop</a:t>
            </a:r>
          </a:p>
        </p:txBody>
      </p:sp>
      <p:sp>
        <p:nvSpPr>
          <p:cNvPr id="8" name="Content Placeholder 7">
            <a:extLst>
              <a:ext uri="{FF2B5EF4-FFF2-40B4-BE49-F238E27FC236}">
                <a16:creationId xmlns:a16="http://schemas.microsoft.com/office/drawing/2014/main" id="{8B20B9CC-896F-4EA7-ADFD-BB1C22B16B7A}"/>
              </a:ext>
            </a:extLst>
          </p:cNvPr>
          <p:cNvSpPr>
            <a:spLocks noGrp="1"/>
          </p:cNvSpPr>
          <p:nvPr>
            <p:ph sz="half" idx="2"/>
          </p:nvPr>
        </p:nvSpPr>
        <p:spPr/>
        <p:txBody>
          <a:bodyPr>
            <a:normAutofit fontScale="92500" lnSpcReduction="10000"/>
          </a:bodyPr>
          <a:lstStyle/>
          <a:p>
            <a:pPr marL="321503" indent="-321503">
              <a:buFont typeface="Arial" panose="020B0604020202020204" pitchFamily="34" charset="0"/>
              <a:buChar char="•"/>
            </a:pPr>
            <a:r>
              <a:rPr lang="en-AU" dirty="0"/>
              <a:t>Avoid multiple 45 deg lines</a:t>
            </a:r>
          </a:p>
          <a:p>
            <a:pPr marL="321503" indent="-321503">
              <a:buFont typeface="Arial" panose="020B0604020202020204" pitchFamily="34" charset="0"/>
              <a:buChar char="•"/>
            </a:pPr>
            <a:r>
              <a:rPr lang="en-AU" dirty="0"/>
              <a:t>Have a </a:t>
            </a:r>
            <a:r>
              <a:rPr lang="en-AU" dirty="0" err="1"/>
              <a:t>xwind</a:t>
            </a:r>
            <a:r>
              <a:rPr lang="en-AU" dirty="0"/>
              <a:t> corrector</a:t>
            </a:r>
          </a:p>
          <a:p>
            <a:pPr marL="321503" indent="-321503">
              <a:buFont typeface="Arial" panose="020B0604020202020204" pitchFamily="34" charset="0"/>
              <a:buChar char="•"/>
            </a:pPr>
            <a:r>
              <a:rPr lang="en-AU" dirty="0"/>
              <a:t>Avoid spins with ¼ &amp; ¾</a:t>
            </a:r>
          </a:p>
          <a:p>
            <a:pPr marL="321503" indent="-321503">
              <a:buFont typeface="Arial" panose="020B0604020202020204" pitchFamily="34" charset="0"/>
              <a:buChar char="•"/>
            </a:pPr>
            <a:r>
              <a:rPr lang="en-AU" dirty="0"/>
              <a:t>Get the maximum K</a:t>
            </a:r>
          </a:p>
          <a:p>
            <a:pPr marL="321503" indent="-321503">
              <a:buFont typeface="Arial" panose="020B0604020202020204" pitchFamily="34" charset="0"/>
              <a:buChar char="•"/>
            </a:pPr>
            <a:r>
              <a:rPr lang="en-AU" dirty="0"/>
              <a:t>Use maximum number of figures</a:t>
            </a:r>
          </a:p>
          <a:p>
            <a:pPr marL="321503" indent="-321503">
              <a:buFont typeface="Arial" panose="020B0604020202020204" pitchFamily="34" charset="0"/>
              <a:buChar char="•"/>
            </a:pPr>
            <a:r>
              <a:rPr lang="en-AU" dirty="0"/>
              <a:t>Make every figure easy</a:t>
            </a:r>
          </a:p>
          <a:p>
            <a:pPr marL="321503" indent="-321503">
              <a:buFont typeface="Arial" panose="020B0604020202020204" pitchFamily="34" charset="0"/>
              <a:buChar char="•"/>
            </a:pPr>
            <a:r>
              <a:rPr lang="en-AU" dirty="0"/>
              <a:t>Every figure should score well</a:t>
            </a:r>
          </a:p>
        </p:txBody>
      </p:sp>
      <p:sp>
        <p:nvSpPr>
          <p:cNvPr id="5" name="Footer Placeholder 4">
            <a:extLst>
              <a:ext uri="{FF2B5EF4-FFF2-40B4-BE49-F238E27FC236}">
                <a16:creationId xmlns:a16="http://schemas.microsoft.com/office/drawing/2014/main" id="{AA7121E2-4FE4-4D27-B0BF-684F4C9C7BA5}"/>
              </a:ext>
            </a:extLst>
          </p:cNvPr>
          <p:cNvSpPr>
            <a:spLocks noGrp="1"/>
          </p:cNvSpPr>
          <p:nvPr>
            <p:ph type="ftr" idx="11"/>
          </p:nvPr>
        </p:nvSpPr>
        <p:spPr>
          <a:xfrm>
            <a:off x="3126889" y="6377832"/>
            <a:ext cx="3065489" cy="469982"/>
          </a:xfrm>
        </p:spPr>
        <p:txBody>
          <a:bodyPr/>
          <a:lstStyle/>
          <a:p>
            <a:pPr>
              <a:defRPr/>
            </a:pPr>
            <a:r>
              <a:rPr lang="en-US" dirty="0">
                <a:solidFill>
                  <a:schemeClr val="tx1"/>
                </a:solidFill>
              </a:rPr>
              <a:t>DAVID.PILKINGTON@OZAEROS.COM.AU</a:t>
            </a:r>
          </a:p>
        </p:txBody>
      </p:sp>
      <p:sp>
        <p:nvSpPr>
          <p:cNvPr id="4" name="TextBox 3">
            <a:extLst>
              <a:ext uri="{FF2B5EF4-FFF2-40B4-BE49-F238E27FC236}">
                <a16:creationId xmlns:a16="http://schemas.microsoft.com/office/drawing/2014/main" id="{25FF27CC-A7F7-18F1-F343-9D27743610F0}"/>
              </a:ext>
            </a:extLst>
          </p:cNvPr>
          <p:cNvSpPr txBox="1"/>
          <p:nvPr/>
        </p:nvSpPr>
        <p:spPr>
          <a:xfrm>
            <a:off x="533399" y="533400"/>
            <a:ext cx="3886883" cy="1200329"/>
          </a:xfrm>
          <a:prstGeom prst="rect">
            <a:avLst/>
          </a:prstGeom>
          <a:noFill/>
        </p:spPr>
        <p:txBody>
          <a:bodyPr wrap="square" rtlCol="0">
            <a:spAutoFit/>
          </a:bodyPr>
          <a:lstStyle/>
          <a:p>
            <a:r>
              <a:rPr lang="en-AU" sz="2400" dirty="0"/>
              <a:t>A good Free Sequence can score 10% better than repeating the Known!</a:t>
            </a:r>
          </a:p>
        </p:txBody>
      </p:sp>
    </p:spTree>
    <p:extLst>
      <p:ext uri="{BB962C8B-B14F-4D97-AF65-F5344CB8AC3E}">
        <p14:creationId xmlns:p14="http://schemas.microsoft.com/office/powerpoint/2010/main" val="4075679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2748" y="0"/>
            <a:ext cx="7701252"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BD810-7A37-40A6-BEA3-6241B586BBEE}"/>
              </a:ext>
            </a:extLst>
          </p:cNvPr>
          <p:cNvSpPr>
            <a:spLocks noGrp="1"/>
          </p:cNvSpPr>
          <p:nvPr>
            <p:ph type="title"/>
          </p:nvPr>
        </p:nvSpPr>
        <p:spPr>
          <a:xfrm>
            <a:off x="1941621" y="841375"/>
            <a:ext cx="6535628" cy="911225"/>
          </a:xfrm>
        </p:spPr>
        <p:txBody>
          <a:bodyPr anchor="t">
            <a:normAutofit fontScale="90000"/>
          </a:bodyPr>
          <a:lstStyle/>
          <a:p>
            <a:pPr algn="l"/>
            <a:r>
              <a:rPr lang="en-AU" sz="4400" b="1" dirty="0">
                <a:solidFill>
                  <a:schemeClr val="accent1"/>
                </a:solidFill>
              </a:rPr>
              <a:t>Sportsman – IMPORTANT RULES</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10831" y="987224"/>
            <a:ext cx="300774" cy="19446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183A5FA8-C2E9-4616-98F0-04C5FED6DB34}"/>
              </a:ext>
            </a:extLst>
          </p:cNvPr>
          <p:cNvSpPr>
            <a:spLocks noGrp="1"/>
          </p:cNvSpPr>
          <p:nvPr>
            <p:ph idx="1"/>
          </p:nvPr>
        </p:nvSpPr>
        <p:spPr>
          <a:xfrm>
            <a:off x="2173013" y="1875957"/>
            <a:ext cx="5521549" cy="3909219"/>
          </a:xfrm>
        </p:spPr>
        <p:txBody>
          <a:bodyPr anchor="t">
            <a:normAutofit/>
          </a:bodyPr>
          <a:lstStyle/>
          <a:p>
            <a:r>
              <a:rPr lang="en-AU" sz="2000" dirty="0"/>
              <a:t>Sportsman Pilots flying with a safety pilot at an Australian Aerobatic Championship will be classified as “Hors Concourse“ - not ranked or eligible for any awards or medals.</a:t>
            </a:r>
            <a:endParaRPr lang="en-US" sz="2000" dirty="0"/>
          </a:p>
          <a:p>
            <a:r>
              <a:rPr lang="en-US" sz="2000" b="1" dirty="0"/>
              <a:t>Upper limit 3,900 ft; lower limit 1,500 ft</a:t>
            </a:r>
          </a:p>
          <a:p>
            <a:pPr lvl="1"/>
            <a:r>
              <a:rPr lang="en-AU" sz="1800" dirty="0"/>
              <a:t>High altitude infringement – 10 points</a:t>
            </a:r>
          </a:p>
          <a:p>
            <a:pPr lvl="1"/>
            <a:r>
              <a:rPr lang="en-AU" sz="1800" dirty="0"/>
              <a:t>Low altitude infringement – 100 points up to   </a:t>
            </a:r>
            <a:r>
              <a:rPr lang="en-AU" sz="1800" b="1" dirty="0"/>
              <a:t>200 ft lower then zero!</a:t>
            </a:r>
          </a:p>
        </p:txBody>
      </p:sp>
      <p:sp>
        <p:nvSpPr>
          <p:cNvPr id="4" name="TextBox 3">
            <a:extLst>
              <a:ext uri="{FF2B5EF4-FFF2-40B4-BE49-F238E27FC236}">
                <a16:creationId xmlns:a16="http://schemas.microsoft.com/office/drawing/2014/main" id="{1049C416-28B8-038C-36EB-19BF9225884F}"/>
              </a:ext>
            </a:extLst>
          </p:cNvPr>
          <p:cNvSpPr txBox="1"/>
          <p:nvPr/>
        </p:nvSpPr>
        <p:spPr>
          <a:xfrm>
            <a:off x="2195658" y="5247183"/>
            <a:ext cx="5548314" cy="646331"/>
          </a:xfrm>
          <a:prstGeom prst="rect">
            <a:avLst/>
          </a:prstGeom>
          <a:noFill/>
        </p:spPr>
        <p:txBody>
          <a:bodyPr wrap="square" rtlCol="0">
            <a:spAutoFit/>
          </a:bodyPr>
          <a:lstStyle/>
          <a:p>
            <a:pPr lvl="1"/>
            <a:r>
              <a:rPr lang="en-AU" sz="1800" b="1" dirty="0"/>
              <a:t>A Super Decathlon is a lot bigger than a Pitts S-1 so stay above 1800 ft!</a:t>
            </a:r>
          </a:p>
        </p:txBody>
      </p:sp>
      <p:sp>
        <p:nvSpPr>
          <p:cNvPr id="5" name="TextBox 4">
            <a:extLst>
              <a:ext uri="{FF2B5EF4-FFF2-40B4-BE49-F238E27FC236}">
                <a16:creationId xmlns:a16="http://schemas.microsoft.com/office/drawing/2014/main" id="{B6934A0F-E432-B14C-B57F-D83B6F00759A}"/>
              </a:ext>
            </a:extLst>
          </p:cNvPr>
          <p:cNvSpPr txBox="1"/>
          <p:nvPr/>
        </p:nvSpPr>
        <p:spPr>
          <a:xfrm>
            <a:off x="2208319" y="5928519"/>
            <a:ext cx="5608136" cy="707886"/>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AU" sz="2000" dirty="0"/>
              <a:t>Programme Interruption – 20 points – compare with a loop -100 points maximum</a:t>
            </a:r>
          </a:p>
        </p:txBody>
      </p:sp>
    </p:spTree>
    <p:extLst>
      <p:ext uri="{BB962C8B-B14F-4D97-AF65-F5344CB8AC3E}">
        <p14:creationId xmlns:p14="http://schemas.microsoft.com/office/powerpoint/2010/main" val="224699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Present to the Judges</a:t>
            </a:r>
          </a:p>
        </p:txBody>
      </p:sp>
      <p:sp>
        <p:nvSpPr>
          <p:cNvPr id="2" name="Content Placeholder 1"/>
          <p:cNvSpPr>
            <a:spLocks noGrp="1"/>
          </p:cNvSpPr>
          <p:nvPr>
            <p:ph idx="1"/>
          </p:nvPr>
        </p:nvSpPr>
        <p:spPr/>
        <p:txBody>
          <a:bodyPr/>
          <a:lstStyle/>
          <a:p>
            <a:r>
              <a:rPr lang="en-AU" sz="2800" dirty="0"/>
              <a:t>Forget the box, fly for the judges</a:t>
            </a:r>
          </a:p>
          <a:p>
            <a:r>
              <a:rPr lang="en-AU" sz="2800" dirty="0"/>
              <a:t>Judging positions will change</a:t>
            </a:r>
          </a:p>
          <a:p>
            <a:r>
              <a:rPr lang="en-AU" sz="2800" dirty="0"/>
              <a:t>Wind variations</a:t>
            </a:r>
          </a:p>
          <a:p>
            <a:r>
              <a:rPr lang="en-AU" sz="2800" dirty="0"/>
              <a:t>Mark card – S or O</a:t>
            </a:r>
          </a:p>
          <a:p>
            <a:pPr lvl="1"/>
            <a:r>
              <a:rPr lang="en-AU" dirty="0"/>
              <a:t>Same or Opposite</a:t>
            </a:r>
          </a:p>
          <a:p>
            <a:pPr lvl="1"/>
            <a:r>
              <a:rPr lang="en-AU" dirty="0"/>
              <a:t>Plan which way to turn but …..</a:t>
            </a:r>
          </a:p>
          <a:p>
            <a:r>
              <a:rPr lang="en-AU" sz="2800" dirty="0"/>
              <a:t>Decide where to start the sequence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5F6207-5237-4D46-98AD-5E8C240C56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52" r="15752" b="33559"/>
          <a:stretch/>
        </p:blipFill>
        <p:spPr>
          <a:xfrm>
            <a:off x="3976817" y="3488653"/>
            <a:ext cx="5167183" cy="3024414"/>
          </a:xfrm>
          <a:prstGeom prst="rect">
            <a:avLst/>
          </a:prstGeom>
        </p:spPr>
      </p:pic>
      <p:sp>
        <p:nvSpPr>
          <p:cNvPr id="3" name="Title 2"/>
          <p:cNvSpPr>
            <a:spLocks noGrp="1"/>
          </p:cNvSpPr>
          <p:nvPr>
            <p:ph type="title"/>
          </p:nvPr>
        </p:nvSpPr>
        <p:spPr/>
        <p:txBody>
          <a:bodyPr>
            <a:normAutofit/>
          </a:bodyPr>
          <a:lstStyle/>
          <a:p>
            <a:r>
              <a:rPr lang="en-AU" dirty="0"/>
              <a:t>Actions</a:t>
            </a:r>
            <a:br>
              <a:rPr lang="en-AU"/>
            </a:br>
            <a:r>
              <a:rPr lang="en-AU" dirty="0"/>
              <a:t>Prior to Flight</a:t>
            </a:r>
          </a:p>
        </p:txBody>
      </p:sp>
      <p:sp>
        <p:nvSpPr>
          <p:cNvPr id="2" name="Content Placeholder 1"/>
          <p:cNvSpPr>
            <a:spLocks noGrp="1"/>
          </p:cNvSpPr>
          <p:nvPr>
            <p:ph idx="1"/>
          </p:nvPr>
        </p:nvSpPr>
        <p:spPr>
          <a:xfrm>
            <a:off x="4419600" y="381000"/>
            <a:ext cx="4267200" cy="2622808"/>
          </a:xfrm>
        </p:spPr>
        <p:txBody>
          <a:bodyPr>
            <a:normAutofit/>
          </a:bodyPr>
          <a:lstStyle/>
          <a:p>
            <a:r>
              <a:rPr lang="en-AU" sz="2400" dirty="0"/>
              <a:t>Walk through the sequence</a:t>
            </a:r>
          </a:p>
          <a:p>
            <a:pPr lvl="1"/>
            <a:r>
              <a:rPr lang="en-AU" sz="2200" dirty="0"/>
              <a:t>Until you are sick of it</a:t>
            </a:r>
          </a:p>
          <a:p>
            <a:r>
              <a:rPr lang="en-AU" sz="2400" dirty="0"/>
              <a:t>Sit in the airplane:</a:t>
            </a:r>
          </a:p>
          <a:p>
            <a:pPr lvl="1"/>
            <a:r>
              <a:rPr lang="en-AU" sz="2200" dirty="0"/>
              <a:t>Talk through the sequence</a:t>
            </a:r>
          </a:p>
          <a:p>
            <a:pPr lvl="1"/>
            <a:r>
              <a:rPr lang="en-AU" sz="2200" dirty="0"/>
              <a:t>Where to look</a:t>
            </a:r>
          </a:p>
        </p:txBody>
      </p:sp>
      <p:sp>
        <p:nvSpPr>
          <p:cNvPr id="6" name="TextBox 5">
            <a:extLst>
              <a:ext uri="{FF2B5EF4-FFF2-40B4-BE49-F238E27FC236}">
                <a16:creationId xmlns:a16="http://schemas.microsoft.com/office/drawing/2014/main" id="{AC673D5E-E35C-4FE6-AB65-DA9279959A81}"/>
              </a:ext>
            </a:extLst>
          </p:cNvPr>
          <p:cNvSpPr txBox="1"/>
          <p:nvPr/>
        </p:nvSpPr>
        <p:spPr>
          <a:xfrm>
            <a:off x="838200" y="5410200"/>
            <a:ext cx="2446710" cy="923330"/>
          </a:xfrm>
          <a:prstGeom prst="rect">
            <a:avLst/>
          </a:prstGeom>
          <a:noFill/>
        </p:spPr>
        <p:txBody>
          <a:bodyPr wrap="square" rtlCol="0">
            <a:spAutoFit/>
          </a:bodyPr>
          <a:lstStyle/>
          <a:p>
            <a:r>
              <a:rPr lang="en-US" dirty="0"/>
              <a:t>Sequence card marked up</a:t>
            </a:r>
          </a:p>
          <a:p>
            <a:r>
              <a:rPr lang="en-US" dirty="0"/>
              <a:t>Blu Tack</a:t>
            </a:r>
            <a:endParaRPr lang="en-AU" dirty="0"/>
          </a:p>
        </p:txBody>
      </p:sp>
      <p:sp>
        <p:nvSpPr>
          <p:cNvPr id="4" name="Arrow: Up 3">
            <a:extLst>
              <a:ext uri="{FF2B5EF4-FFF2-40B4-BE49-F238E27FC236}">
                <a16:creationId xmlns:a16="http://schemas.microsoft.com/office/drawing/2014/main" id="{0AE93950-E6D3-4151-86C7-74ED7D1E286D}"/>
              </a:ext>
            </a:extLst>
          </p:cNvPr>
          <p:cNvSpPr/>
          <p:nvPr/>
        </p:nvSpPr>
        <p:spPr>
          <a:xfrm>
            <a:off x="6852412" y="4163452"/>
            <a:ext cx="762000" cy="11109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quot;Not Allowed&quot; Symbol 6">
            <a:extLst>
              <a:ext uri="{FF2B5EF4-FFF2-40B4-BE49-F238E27FC236}">
                <a16:creationId xmlns:a16="http://schemas.microsoft.com/office/drawing/2014/main" id="{120328D3-4008-46B8-88DD-DE1616286C21}"/>
              </a:ext>
            </a:extLst>
          </p:cNvPr>
          <p:cNvSpPr/>
          <p:nvPr/>
        </p:nvSpPr>
        <p:spPr>
          <a:xfrm>
            <a:off x="6492432" y="4605584"/>
            <a:ext cx="457200" cy="395276"/>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9" name="Speech Bubble: Oval 8">
            <a:extLst>
              <a:ext uri="{FF2B5EF4-FFF2-40B4-BE49-F238E27FC236}">
                <a16:creationId xmlns:a16="http://schemas.microsoft.com/office/drawing/2014/main" id="{DF316637-9C5A-4AF2-8544-717507258AA4}"/>
              </a:ext>
            </a:extLst>
          </p:cNvPr>
          <p:cNvSpPr/>
          <p:nvPr/>
        </p:nvSpPr>
        <p:spPr>
          <a:xfrm>
            <a:off x="6949632" y="5549739"/>
            <a:ext cx="304800" cy="2667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39"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pic>
        <p:nvPicPr>
          <p:cNvPr id="4" name="Picture 3">
            <a:extLst>
              <a:ext uri="{FF2B5EF4-FFF2-40B4-BE49-F238E27FC236}">
                <a16:creationId xmlns:a16="http://schemas.microsoft.com/office/drawing/2014/main" id="{2166722B-043C-41D0-9B1B-6679EAD98660}"/>
              </a:ext>
            </a:extLst>
          </p:cNvPr>
          <p:cNvPicPr>
            <a:picLocks noChangeAspect="1"/>
          </p:cNvPicPr>
          <p:nvPr/>
        </p:nvPicPr>
        <p:blipFill rotWithShape="1">
          <a:blip r:embed="rId2">
            <a:extLst>
              <a:ext uri="{28A0092B-C50C-407E-A947-70E740481C1C}">
                <a14:useLocalDpi xmlns:a14="http://schemas.microsoft.com/office/drawing/2010/main" val="0"/>
              </a:ext>
            </a:extLst>
          </a:blip>
          <a:srcRect t="111" b="22876"/>
          <a:stretch/>
        </p:blipFill>
        <p:spPr>
          <a:xfrm>
            <a:off x="1007851" y="2581195"/>
            <a:ext cx="5700254" cy="4038600"/>
          </a:xfrm>
          <a:prstGeom prst="rect">
            <a:avLst/>
          </a:prstGeom>
        </p:spPr>
      </p:pic>
      <p:sp>
        <p:nvSpPr>
          <p:cNvPr id="66" name="Title 1">
            <a:extLst>
              <a:ext uri="{FF2B5EF4-FFF2-40B4-BE49-F238E27FC236}">
                <a16:creationId xmlns:a16="http://schemas.microsoft.com/office/drawing/2014/main" id="{B141FE2E-265D-4606-9456-3E880DF14F7D}"/>
              </a:ext>
            </a:extLst>
          </p:cNvPr>
          <p:cNvSpPr>
            <a:spLocks noGrp="1"/>
          </p:cNvSpPr>
          <p:nvPr>
            <p:ph type="title"/>
          </p:nvPr>
        </p:nvSpPr>
        <p:spPr>
          <a:xfrm>
            <a:off x="2641341" y="67925"/>
            <a:ext cx="3855243" cy="563563"/>
          </a:xfrm>
        </p:spPr>
        <p:txBody>
          <a:bodyPr vert="horz" lIns="228600" tIns="228600" rIns="228600" bIns="228600" rtlCol="0" anchor="ctr">
            <a:normAutofit fontScale="90000"/>
            <a:scene3d>
              <a:camera prst="orthographicFront"/>
              <a:lightRig rig="soft" dir="t"/>
            </a:scene3d>
            <a:sp3d prstMaterial="softEdge">
              <a:bevelT w="25400" h="25400"/>
            </a:sp3d>
          </a:bodyPr>
          <a:lstStyle/>
          <a:p>
            <a:pPr defTabSz="914400"/>
            <a:r>
              <a:rPr lang="en-US" sz="4000" b="1" spc="-150" dirty="0">
                <a:solidFill>
                  <a:schemeClr val="tx2"/>
                </a:solidFill>
              </a:rPr>
              <a:t>ENTERING THE BOX</a:t>
            </a:r>
          </a:p>
        </p:txBody>
      </p:sp>
      <p:sp>
        <p:nvSpPr>
          <p:cNvPr id="2" name="TextBox 1">
            <a:extLst>
              <a:ext uri="{FF2B5EF4-FFF2-40B4-BE49-F238E27FC236}">
                <a16:creationId xmlns:a16="http://schemas.microsoft.com/office/drawing/2014/main" id="{59EC9A87-FF3F-4AA4-A0D9-57D6C68D6521}"/>
              </a:ext>
            </a:extLst>
          </p:cNvPr>
          <p:cNvSpPr txBox="1"/>
          <p:nvPr/>
        </p:nvSpPr>
        <p:spPr>
          <a:xfrm>
            <a:off x="647703" y="565150"/>
            <a:ext cx="8191497" cy="646331"/>
          </a:xfrm>
          <a:prstGeom prst="rect">
            <a:avLst/>
          </a:prstGeom>
          <a:noFill/>
        </p:spPr>
        <p:txBody>
          <a:bodyPr wrap="square" rtlCol="0">
            <a:spAutoFit/>
          </a:bodyPr>
          <a:lstStyle/>
          <a:p>
            <a:pPr marL="285750" indent="-285750">
              <a:buFont typeface="Arial" panose="020B0604020202020204" pitchFamily="34" charset="0"/>
              <a:buChar char="•"/>
            </a:pPr>
            <a:r>
              <a:rPr lang="en-US" dirty="0"/>
              <a:t>Approach from the holding area unless flying the box lower boundaries</a:t>
            </a:r>
          </a:p>
          <a:p>
            <a:pPr marL="285750" indent="-285750">
              <a:buFont typeface="Arial" panose="020B0604020202020204" pitchFamily="34" charset="0"/>
              <a:buChar char="•"/>
            </a:pPr>
            <a:r>
              <a:rPr lang="en-US" dirty="0"/>
              <a:t>Fly the safety check manoeuvres in the box – use as practice</a:t>
            </a:r>
          </a:p>
        </p:txBody>
      </p:sp>
      <p:sp>
        <p:nvSpPr>
          <p:cNvPr id="36" name="TextBox 35">
            <a:extLst>
              <a:ext uri="{FF2B5EF4-FFF2-40B4-BE49-F238E27FC236}">
                <a16:creationId xmlns:a16="http://schemas.microsoft.com/office/drawing/2014/main" id="{BA413373-33DA-470B-A680-06F03EE96D4C}"/>
              </a:ext>
            </a:extLst>
          </p:cNvPr>
          <p:cNvSpPr txBox="1"/>
          <p:nvPr/>
        </p:nvSpPr>
        <p:spPr>
          <a:xfrm>
            <a:off x="6172200" y="2362200"/>
            <a:ext cx="2775346" cy="2031325"/>
          </a:xfrm>
          <a:prstGeom prst="rect">
            <a:avLst/>
          </a:prstGeom>
          <a:noFill/>
        </p:spPr>
        <p:txBody>
          <a:bodyPr wrap="square" rtlCol="0">
            <a:spAutoFit/>
          </a:bodyPr>
          <a:lstStyle/>
          <a:p>
            <a:pPr marL="285750" indent="-285750">
              <a:buFont typeface="Arial" panose="020B0604020202020204" pitchFamily="34" charset="0"/>
              <a:buChar char="•"/>
            </a:pPr>
            <a:r>
              <a:rPr lang="en-US" dirty="0"/>
              <a:t>Long straight-in approaches are easy to misjudge!</a:t>
            </a:r>
          </a:p>
          <a:p>
            <a:pPr marL="285750" indent="-285750">
              <a:buFont typeface="Arial" panose="020B0604020202020204" pitchFamily="34" charset="0"/>
              <a:buChar char="•"/>
            </a:pPr>
            <a:r>
              <a:rPr lang="en-US" dirty="0"/>
              <a:t>Stay close to the box</a:t>
            </a:r>
          </a:p>
          <a:p>
            <a:pPr marL="285750" indent="-285750">
              <a:buFont typeface="Arial" panose="020B0604020202020204" pitchFamily="34" charset="0"/>
              <a:buChar char="•"/>
            </a:pPr>
            <a:r>
              <a:rPr lang="en-US" dirty="0"/>
              <a:t>Fly a “base leg”</a:t>
            </a:r>
          </a:p>
          <a:p>
            <a:pPr marL="285750" indent="-285750">
              <a:buFont typeface="Arial" panose="020B0604020202020204" pitchFamily="34" charset="0"/>
              <a:buChar char="•"/>
            </a:pPr>
            <a:r>
              <a:rPr lang="en-US" dirty="0"/>
              <a:t>Wing dips</a:t>
            </a:r>
          </a:p>
          <a:p>
            <a:pPr marL="285750" indent="-285750">
              <a:buFont typeface="Arial" panose="020B0604020202020204" pitchFamily="34" charset="0"/>
              <a:buChar char="•"/>
            </a:pPr>
            <a:r>
              <a:rPr lang="en-US" dirty="0"/>
              <a:t>Level - start</a:t>
            </a:r>
            <a:endParaRPr lang="en-AU" dirty="0"/>
          </a:p>
        </p:txBody>
      </p:sp>
      <p:sp>
        <p:nvSpPr>
          <p:cNvPr id="3" name="Arrow: Curved Right 2">
            <a:extLst>
              <a:ext uri="{FF2B5EF4-FFF2-40B4-BE49-F238E27FC236}">
                <a16:creationId xmlns:a16="http://schemas.microsoft.com/office/drawing/2014/main" id="{A5D6CC47-A65A-4848-9903-5393C9F9A2FD}"/>
              </a:ext>
            </a:extLst>
          </p:cNvPr>
          <p:cNvSpPr/>
          <p:nvPr/>
        </p:nvSpPr>
        <p:spPr>
          <a:xfrm rot="-1620000" flipH="1">
            <a:off x="3669853" y="1682114"/>
            <a:ext cx="2585880" cy="2143416"/>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Oval 5">
            <a:extLst>
              <a:ext uri="{FF2B5EF4-FFF2-40B4-BE49-F238E27FC236}">
                <a16:creationId xmlns:a16="http://schemas.microsoft.com/office/drawing/2014/main" id="{944A1751-7DBD-473A-A7CC-BF08AF1BBFED}"/>
              </a:ext>
            </a:extLst>
          </p:cNvPr>
          <p:cNvSpPr/>
          <p:nvPr/>
        </p:nvSpPr>
        <p:spPr>
          <a:xfrm>
            <a:off x="4462387" y="5674723"/>
            <a:ext cx="1021633" cy="802277"/>
          </a:xfrm>
          <a:prstGeom prst="ellipse">
            <a:avLst/>
          </a:prstGeom>
          <a:noFill/>
          <a:ln w="762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5" name="TextBox 4">
            <a:extLst>
              <a:ext uri="{FF2B5EF4-FFF2-40B4-BE49-F238E27FC236}">
                <a16:creationId xmlns:a16="http://schemas.microsoft.com/office/drawing/2014/main" id="{A45F43B0-A225-5319-50BA-3FADE8E0DA9E}"/>
              </a:ext>
            </a:extLst>
          </p:cNvPr>
          <p:cNvSpPr txBox="1"/>
          <p:nvPr/>
        </p:nvSpPr>
        <p:spPr>
          <a:xfrm>
            <a:off x="657656" y="1149069"/>
            <a:ext cx="8191497" cy="646331"/>
          </a:xfrm>
          <a:prstGeom prst="rect">
            <a:avLst/>
          </a:prstGeom>
          <a:noFill/>
        </p:spPr>
        <p:txBody>
          <a:bodyPr wrap="square" rtlCol="0">
            <a:spAutoFit/>
          </a:bodyPr>
          <a:lstStyle/>
          <a:p>
            <a:pPr marL="285750" indent="-285750">
              <a:buFont typeface="Arial" panose="020B0604020202020204" pitchFamily="34" charset="0"/>
              <a:buChar char="•"/>
            </a:pPr>
            <a:r>
              <a:rPr lang="en-US" dirty="0"/>
              <a:t>Where to start #1, what height and speed?</a:t>
            </a:r>
          </a:p>
          <a:p>
            <a:pPr marL="285750" indent="-285750">
              <a:buFont typeface="Arial" panose="020B0604020202020204" pitchFamily="34" charset="0"/>
              <a:buChar char="•"/>
            </a:pPr>
            <a:r>
              <a:rPr lang="en-US" dirty="0"/>
              <a:t>So: what height and speed to commence box entry?</a:t>
            </a:r>
            <a:endParaRPr lang="en-AU" dirty="0"/>
          </a:p>
        </p:txBody>
      </p:sp>
    </p:spTree>
    <p:extLst>
      <p:ext uri="{BB962C8B-B14F-4D97-AF65-F5344CB8AC3E}">
        <p14:creationId xmlns:p14="http://schemas.microsoft.com/office/powerpoint/2010/main" val="12322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Flying an Aerobatic Sequence</a:t>
            </a:r>
          </a:p>
        </p:txBody>
      </p:sp>
      <p:sp>
        <p:nvSpPr>
          <p:cNvPr id="2" name="Content Placeholder 1"/>
          <p:cNvSpPr>
            <a:spLocks noGrp="1"/>
          </p:cNvSpPr>
          <p:nvPr>
            <p:ph idx="1"/>
          </p:nvPr>
        </p:nvSpPr>
        <p:spPr/>
        <p:txBody>
          <a:bodyPr>
            <a:normAutofit/>
          </a:bodyPr>
          <a:lstStyle/>
          <a:p>
            <a:r>
              <a:rPr lang="en-AU" sz="2400" dirty="0"/>
              <a:t>Before each and every figure check the gate:</a:t>
            </a:r>
          </a:p>
          <a:p>
            <a:pPr lvl="1"/>
            <a:r>
              <a:rPr lang="en-AU" sz="2000" dirty="0"/>
              <a:t>Altitude</a:t>
            </a:r>
          </a:p>
          <a:p>
            <a:pPr lvl="1"/>
            <a:r>
              <a:rPr lang="en-AU" sz="2000" dirty="0"/>
              <a:t>Airspeed</a:t>
            </a:r>
          </a:p>
          <a:p>
            <a:pPr lvl="1"/>
            <a:r>
              <a:rPr lang="en-AU" sz="2000" dirty="0"/>
              <a:t>Are you in the right place going in the right direction – where are the judges – where should they be?</a:t>
            </a:r>
          </a:p>
          <a:p>
            <a:r>
              <a:rPr lang="en-AU" sz="2200" dirty="0"/>
              <a:t>Think of the next figures</a:t>
            </a:r>
          </a:p>
          <a:p>
            <a:r>
              <a:rPr lang="en-AU" sz="2200" dirty="0"/>
              <a:t>You don’t have time to think how to fly the figures so</a:t>
            </a:r>
          </a:p>
          <a:p>
            <a:pPr lvl="1"/>
            <a:r>
              <a:rPr lang="en-AU" sz="2000" dirty="0"/>
              <a:t>Muscle memory</a:t>
            </a:r>
          </a:p>
        </p:txBody>
      </p:sp>
    </p:spTree>
    <p:extLst>
      <p:ext uri="{BB962C8B-B14F-4D97-AF65-F5344CB8AC3E}">
        <p14:creationId xmlns:p14="http://schemas.microsoft.com/office/powerpoint/2010/main" val="3371716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13E9971C-1DB0-4C1E-AC14-578F4DDD9575}"/>
              </a:ext>
            </a:extLst>
          </p:cNvPr>
          <p:cNvSpPr>
            <a:spLocks noGrp="1"/>
          </p:cNvSpPr>
          <p:nvPr>
            <p:ph type="title"/>
          </p:nvPr>
        </p:nvSpPr>
        <p:spPr/>
        <p:txBody>
          <a:bodyPr vert="horz" lIns="228600" tIns="228600" rIns="228600" bIns="228600" rtlCol="0" anchor="ctr">
            <a:normAutofit/>
            <a:scene3d>
              <a:camera prst="orthographicFront"/>
              <a:lightRig rig="soft" dir="t"/>
            </a:scene3d>
            <a:sp3d prstMaterial="softEdge">
              <a:bevelT w="25400" h="25400"/>
            </a:sp3d>
          </a:bodyPr>
          <a:lstStyle/>
          <a:p>
            <a:pPr defTabSz="914400"/>
            <a:r>
              <a:rPr lang="en-US" sz="4000" spc="-150" dirty="0">
                <a:solidFill>
                  <a:schemeClr val="tx2"/>
                </a:solidFill>
                <a:latin typeface="+mn-lt"/>
              </a:rPr>
              <a:t>What To Do?</a:t>
            </a:r>
          </a:p>
        </p:txBody>
      </p:sp>
      <p:sp>
        <p:nvSpPr>
          <p:cNvPr id="6" name="Content Placeholder 5">
            <a:extLst>
              <a:ext uri="{FF2B5EF4-FFF2-40B4-BE49-F238E27FC236}">
                <a16:creationId xmlns:a16="http://schemas.microsoft.com/office/drawing/2014/main" id="{F3724A98-730C-48EF-C934-596352B46F51}"/>
              </a:ext>
            </a:extLst>
          </p:cNvPr>
          <p:cNvSpPr>
            <a:spLocks noGrp="1"/>
          </p:cNvSpPr>
          <p:nvPr>
            <p:ph idx="1"/>
          </p:nvPr>
        </p:nvSpPr>
        <p:spPr>
          <a:xfrm>
            <a:off x="3733800" y="432948"/>
            <a:ext cx="5334000" cy="1676400"/>
          </a:xfrm>
        </p:spPr>
        <p:txBody>
          <a:bodyPr>
            <a:normAutofit/>
          </a:bodyPr>
          <a:lstStyle/>
          <a:p>
            <a:pPr marL="571500" indent="-571500">
              <a:buFont typeface="Arial" panose="020B0604020202020204" pitchFamily="34" charset="0"/>
              <a:buChar char="•"/>
            </a:pPr>
            <a:r>
              <a:rPr lang="en-AU" sz="2400" dirty="0"/>
              <a:t>Know what the judges want – the judging criteria for the figures</a:t>
            </a:r>
          </a:p>
        </p:txBody>
      </p:sp>
      <p:pic>
        <p:nvPicPr>
          <p:cNvPr id="3" name="Picture 2" descr="Diagram&#10;&#10;Description automatically generated">
            <a:extLst>
              <a:ext uri="{FF2B5EF4-FFF2-40B4-BE49-F238E27FC236}">
                <a16:creationId xmlns:a16="http://schemas.microsoft.com/office/drawing/2014/main" id="{10D441E8-08E9-44BC-BBB8-755B41844407}"/>
              </a:ext>
            </a:extLst>
          </p:cNvPr>
          <p:cNvPicPr>
            <a:picLocks noChangeAspect="1"/>
          </p:cNvPicPr>
          <p:nvPr/>
        </p:nvPicPr>
        <p:blipFill rotWithShape="1">
          <a:blip r:embed="rId2">
            <a:extLst>
              <a:ext uri="{28A0092B-C50C-407E-A947-70E740481C1C}">
                <a14:useLocalDpi xmlns:a14="http://schemas.microsoft.com/office/drawing/2010/main" val="0"/>
              </a:ext>
            </a:extLst>
          </a:blip>
          <a:srcRect l="1443" b="7086"/>
          <a:stretch>
            <a:fillRect/>
          </a:stretch>
        </p:blipFill>
        <p:spPr>
          <a:xfrm>
            <a:off x="4572000" y="1826764"/>
            <a:ext cx="4038600" cy="4992309"/>
          </a:xfrm>
          <a:prstGeom prst="rect">
            <a:avLst/>
          </a:prstGeom>
        </p:spPr>
      </p:pic>
    </p:spTree>
    <p:extLst>
      <p:ext uri="{BB962C8B-B14F-4D97-AF65-F5344CB8AC3E}">
        <p14:creationId xmlns:p14="http://schemas.microsoft.com/office/powerpoint/2010/main" val="242334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AU" sz="3200" dirty="0"/>
              <a:t>Fly for the judges</a:t>
            </a:r>
          </a:p>
          <a:p>
            <a:r>
              <a:rPr lang="en-AU" sz="3200" dirty="0"/>
              <a:t>Fly it like the practice</a:t>
            </a:r>
          </a:p>
          <a:p>
            <a:r>
              <a:rPr lang="en-AU" sz="3200" dirty="0"/>
              <a:t>Take a break – it is cheap!</a:t>
            </a:r>
          </a:p>
          <a:p>
            <a:r>
              <a:rPr lang="en-AU" sz="3200" dirty="0"/>
              <a:t>After </a:t>
            </a:r>
            <a:r>
              <a:rPr lang="en-AU" sz="3200" dirty="0" err="1"/>
              <a:t>aeros</a:t>
            </a:r>
            <a:r>
              <a:rPr lang="en-AU" sz="3200" dirty="0"/>
              <a:t> – forget and focus on </a:t>
            </a:r>
            <a:r>
              <a:rPr lang="en-AU" sz="3200" dirty="0" err="1"/>
              <a:t>rejoining</a:t>
            </a:r>
            <a:r>
              <a:rPr lang="en-AU" sz="3200" dirty="0"/>
              <a:t> circuit and landing</a:t>
            </a:r>
          </a:p>
        </p:txBody>
      </p:sp>
      <p:sp>
        <p:nvSpPr>
          <p:cNvPr id="3" name="TextBox 2">
            <a:extLst>
              <a:ext uri="{FF2B5EF4-FFF2-40B4-BE49-F238E27FC236}">
                <a16:creationId xmlns:a16="http://schemas.microsoft.com/office/drawing/2014/main" id="{2B8D4E24-980C-4B38-AA9C-0F1032CB9DC1}"/>
              </a:ext>
            </a:extLst>
          </p:cNvPr>
          <p:cNvSpPr txBox="1"/>
          <p:nvPr/>
        </p:nvSpPr>
        <p:spPr>
          <a:xfrm>
            <a:off x="1524000" y="2667000"/>
            <a:ext cx="1447800" cy="1754326"/>
          </a:xfrm>
          <a:prstGeom prst="rect">
            <a:avLst/>
          </a:prstGeom>
          <a:noFill/>
        </p:spPr>
        <p:txBody>
          <a:bodyPr wrap="square" rtlCol="0">
            <a:spAutoFit/>
          </a:bodyPr>
          <a:lstStyle/>
          <a:p>
            <a:pPr algn="ctr"/>
            <a:r>
              <a:rPr lang="en-US" sz="3600">
                <a:solidFill>
                  <a:schemeClr val="bg1"/>
                </a:solidFill>
              </a:rPr>
              <a:t>FLY TO </a:t>
            </a:r>
            <a:r>
              <a:rPr lang="en-US" sz="3600" dirty="0">
                <a:solidFill>
                  <a:schemeClr val="bg1"/>
                </a:solidFill>
              </a:rPr>
              <a:t>WIN</a:t>
            </a:r>
            <a:endParaRPr lang="en-AU" sz="3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D8FD1F79-EB31-4B70-B542-C7590E814C57}"/>
              </a:ext>
            </a:extLst>
          </p:cNvPr>
          <p:cNvSpPr>
            <a:spLocks noGrp="1"/>
          </p:cNvSpPr>
          <p:nvPr>
            <p:ph type="ftr" idx="11"/>
          </p:nvPr>
        </p:nvSpPr>
        <p:spPr/>
        <p:txBody>
          <a:bodyPr/>
          <a:lstStyle/>
          <a:p>
            <a:fld id="{EBFF12A8-A98B-4509-9048-A4F010835456}" type="slidenum">
              <a:rPr lang="en-US" altLang="en-US"/>
              <a:pPr/>
              <a:t>41</a:t>
            </a:fld>
            <a:endParaRPr lang="en-US" altLang="en-US"/>
          </a:p>
        </p:txBody>
      </p:sp>
      <p:pic>
        <p:nvPicPr>
          <p:cNvPr id="29697" name="Picture 1">
            <a:extLst>
              <a:ext uri="{FF2B5EF4-FFF2-40B4-BE49-F238E27FC236}">
                <a16:creationId xmlns:a16="http://schemas.microsoft.com/office/drawing/2014/main" id="{82399B7D-D5E2-4EA2-8A6C-00B00E71F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6" y="441559"/>
            <a:ext cx="9264143" cy="59748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C9547DF2-89C2-4CA3-8247-CD2A442B7F42}"/>
              </a:ext>
            </a:extLst>
          </p:cNvPr>
          <p:cNvSpPr/>
          <p:nvPr/>
        </p:nvSpPr>
        <p:spPr bwMode="auto">
          <a:xfrm>
            <a:off x="2590800" y="3203041"/>
            <a:ext cx="1905000" cy="381000"/>
          </a:xfrm>
          <a:prstGeom prst="rect">
            <a:avLst/>
          </a:prstGeom>
          <a:solidFill>
            <a:srgbClr val="FFFF00">
              <a:alpha val="29000"/>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en-AU" sz="24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3" name="Picture 2">
            <a:extLst>
              <a:ext uri="{FF2B5EF4-FFF2-40B4-BE49-F238E27FC236}">
                <a16:creationId xmlns:a16="http://schemas.microsoft.com/office/drawing/2014/main" id="{45009ED2-C8EB-4020-B73E-F720539E0D7C}"/>
              </a:ext>
            </a:extLst>
          </p:cNvPr>
          <p:cNvPicPr>
            <a:picLocks noChangeAspect="1"/>
          </p:cNvPicPr>
          <p:nvPr/>
        </p:nvPicPr>
        <p:blipFill>
          <a:blip r:embed="rId4"/>
          <a:stretch>
            <a:fillRect/>
          </a:stretch>
        </p:blipFill>
        <p:spPr>
          <a:xfrm>
            <a:off x="2649409" y="5411786"/>
            <a:ext cx="1846391" cy="381001"/>
          </a:xfrm>
          <a:prstGeom prst="rect">
            <a:avLst/>
          </a:prstGeom>
        </p:spPr>
      </p:pic>
      <p:pic>
        <p:nvPicPr>
          <p:cNvPr id="5" name="Picture 4">
            <a:extLst>
              <a:ext uri="{FF2B5EF4-FFF2-40B4-BE49-F238E27FC236}">
                <a16:creationId xmlns:a16="http://schemas.microsoft.com/office/drawing/2014/main" id="{2F4C9D9B-2745-4D2A-8F63-DE008C770F82}"/>
              </a:ext>
            </a:extLst>
          </p:cNvPr>
          <p:cNvPicPr>
            <a:picLocks noChangeAspect="1"/>
          </p:cNvPicPr>
          <p:nvPr/>
        </p:nvPicPr>
        <p:blipFill>
          <a:blip r:embed="rId5"/>
          <a:stretch>
            <a:fillRect/>
          </a:stretch>
        </p:blipFill>
        <p:spPr>
          <a:xfrm>
            <a:off x="2701491" y="4622255"/>
            <a:ext cx="1847248" cy="377985"/>
          </a:xfrm>
          <a:prstGeom prst="rect">
            <a:avLst/>
          </a:prstGeom>
        </p:spPr>
      </p:pic>
    </p:spTree>
    <p:extLst>
      <p:ext uri="{BB962C8B-B14F-4D97-AF65-F5344CB8AC3E}">
        <p14:creationId xmlns:p14="http://schemas.microsoft.com/office/powerpoint/2010/main" val="20998943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COACHING</a:t>
            </a:r>
          </a:p>
        </p:txBody>
      </p:sp>
      <p:sp>
        <p:nvSpPr>
          <p:cNvPr id="2" name="Content Placeholder 1"/>
          <p:cNvSpPr>
            <a:spLocks noGrp="1"/>
          </p:cNvSpPr>
          <p:nvPr>
            <p:ph idx="1"/>
          </p:nvPr>
        </p:nvSpPr>
        <p:spPr>
          <a:xfrm>
            <a:off x="4191000" y="-28575"/>
            <a:ext cx="4114800" cy="2238375"/>
          </a:xfrm>
        </p:spPr>
        <p:txBody>
          <a:bodyPr>
            <a:normAutofit/>
          </a:bodyPr>
          <a:lstStyle/>
          <a:p>
            <a:r>
              <a:rPr lang="en-AU" sz="3200" dirty="0"/>
              <a:t>From the ground</a:t>
            </a:r>
          </a:p>
          <a:p>
            <a:pPr lvl="1"/>
            <a:r>
              <a:rPr lang="en-AU" sz="3000" dirty="0"/>
              <a:t>Radio perhaps</a:t>
            </a:r>
          </a:p>
          <a:p>
            <a:pPr lvl="1"/>
            <a:r>
              <a:rPr lang="en-AU" sz="3000" dirty="0"/>
              <a:t>Audio recording</a:t>
            </a:r>
          </a:p>
        </p:txBody>
      </p:sp>
      <p:sp>
        <p:nvSpPr>
          <p:cNvPr id="4" name="TextBox 3">
            <a:extLst>
              <a:ext uri="{FF2B5EF4-FFF2-40B4-BE49-F238E27FC236}">
                <a16:creationId xmlns:a16="http://schemas.microsoft.com/office/drawing/2014/main" id="{3562E792-F199-4097-B7F1-1C0D0F86A109}"/>
              </a:ext>
            </a:extLst>
          </p:cNvPr>
          <p:cNvSpPr txBox="1"/>
          <p:nvPr/>
        </p:nvSpPr>
        <p:spPr>
          <a:xfrm>
            <a:off x="304800" y="228600"/>
            <a:ext cx="3886200" cy="1077218"/>
          </a:xfrm>
          <a:prstGeom prst="rect">
            <a:avLst/>
          </a:prstGeom>
          <a:noFill/>
        </p:spPr>
        <p:txBody>
          <a:bodyPr wrap="square" rtlCol="0">
            <a:spAutoFit/>
          </a:bodyPr>
          <a:lstStyle/>
          <a:p>
            <a:pPr marL="457200" indent="-457200">
              <a:buFont typeface="Arial" panose="020B0604020202020204" pitchFamily="34" charset="0"/>
              <a:buChar char="•"/>
            </a:pPr>
            <a:r>
              <a:rPr lang="en-AU" sz="3200" dirty="0"/>
              <a:t>In the aircraft – flight instruction</a:t>
            </a:r>
          </a:p>
        </p:txBody>
      </p:sp>
      <p:sp>
        <p:nvSpPr>
          <p:cNvPr id="5" name="Content Placeholder 1">
            <a:extLst>
              <a:ext uri="{FF2B5EF4-FFF2-40B4-BE49-F238E27FC236}">
                <a16:creationId xmlns:a16="http://schemas.microsoft.com/office/drawing/2014/main" id="{9AF11C44-38FA-EF2B-2088-05783CD80586}"/>
              </a:ext>
            </a:extLst>
          </p:cNvPr>
          <p:cNvSpPr txBox="1">
            <a:spLocks/>
          </p:cNvSpPr>
          <p:nvPr/>
        </p:nvSpPr>
        <p:spPr>
          <a:xfrm>
            <a:off x="4267200" y="1828800"/>
            <a:ext cx="4251745" cy="1994488"/>
          </a:xfrm>
          <a:prstGeom prst="rect">
            <a:avLst/>
          </a:prstGeom>
        </p:spPr>
        <p:txBody>
          <a:bodyPr vert="horz" lIns="91440" tIns="45720" rIns="91440" bIns="45720" rtlCol="0" anchor="ctr">
            <a:normAutofit/>
          </a:bodyPr>
          <a:lst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a:lstStyle>
          <a:p>
            <a:r>
              <a:rPr lang="en-AU" sz="3200" dirty="0"/>
              <a:t>Video</a:t>
            </a:r>
          </a:p>
          <a:p>
            <a:pPr lvl="1"/>
            <a:r>
              <a:rPr lang="en-AU" sz="3000" dirty="0"/>
              <a:t>Mounting?</a:t>
            </a:r>
          </a:p>
          <a:p>
            <a:pPr lvl="1"/>
            <a:r>
              <a:rPr lang="en-AU" sz="3000" dirty="0"/>
              <a:t>What view?</a:t>
            </a:r>
          </a:p>
        </p:txBody>
      </p:sp>
    </p:spTree>
    <p:extLst>
      <p:ext uri="{BB962C8B-B14F-4D97-AF65-F5344CB8AC3E}">
        <p14:creationId xmlns:p14="http://schemas.microsoft.com/office/powerpoint/2010/main" val="292300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13E9971C-1DB0-4C1E-AC14-578F4DDD9575}"/>
              </a:ext>
            </a:extLst>
          </p:cNvPr>
          <p:cNvSpPr>
            <a:spLocks noGrp="1"/>
          </p:cNvSpPr>
          <p:nvPr>
            <p:ph type="title"/>
          </p:nvPr>
        </p:nvSpPr>
        <p:spPr/>
        <p:txBody>
          <a:bodyPr vert="horz" lIns="228600" tIns="228600" rIns="228600" bIns="228600" rtlCol="0" anchor="ctr">
            <a:normAutofit/>
            <a:scene3d>
              <a:camera prst="orthographicFront"/>
              <a:lightRig rig="soft" dir="t"/>
            </a:scene3d>
            <a:sp3d prstMaterial="softEdge">
              <a:bevelT w="25400" h="25400"/>
            </a:sp3d>
          </a:bodyPr>
          <a:lstStyle/>
          <a:p>
            <a:pPr defTabSz="914400"/>
            <a:r>
              <a:rPr lang="en-US" sz="4000" spc="-150" dirty="0">
                <a:solidFill>
                  <a:schemeClr val="tx2"/>
                </a:solidFill>
                <a:latin typeface="+mn-lt"/>
              </a:rPr>
              <a:t>What’s What at the Contest?</a:t>
            </a:r>
          </a:p>
        </p:txBody>
      </p:sp>
      <p:sp>
        <p:nvSpPr>
          <p:cNvPr id="3" name="Content Placeholder 2">
            <a:extLst>
              <a:ext uri="{FF2B5EF4-FFF2-40B4-BE49-F238E27FC236}">
                <a16:creationId xmlns:a16="http://schemas.microsoft.com/office/drawing/2014/main" id="{D83D5037-3DA2-4B7C-A2CC-C8E549E7774E}"/>
              </a:ext>
            </a:extLst>
          </p:cNvPr>
          <p:cNvSpPr>
            <a:spLocks noGrp="1"/>
          </p:cNvSpPr>
          <p:nvPr>
            <p:ph idx="1"/>
          </p:nvPr>
        </p:nvSpPr>
        <p:spPr/>
        <p:txBody>
          <a:bodyPr anchor="ctr">
            <a:normAutofit fontScale="85000" lnSpcReduction="20000"/>
          </a:bodyPr>
          <a:lstStyle/>
          <a:p>
            <a:r>
              <a:rPr lang="en-US" sz="2800" dirty="0"/>
              <a:t>Registration – upload documents prior</a:t>
            </a:r>
          </a:p>
          <a:p>
            <a:r>
              <a:rPr lang="en-US" sz="2800" dirty="0"/>
              <a:t>Practice/coaching in days prior</a:t>
            </a:r>
          </a:p>
          <a:p>
            <a:r>
              <a:rPr lang="en-US" sz="2800" dirty="0"/>
              <a:t>Local landmarks and “the box”</a:t>
            </a:r>
          </a:p>
          <a:p>
            <a:pPr lvl="1"/>
            <a:r>
              <a:rPr lang="en-US" sz="2600" dirty="0"/>
              <a:t>Runways</a:t>
            </a:r>
          </a:p>
          <a:p>
            <a:pPr lvl="1"/>
            <a:r>
              <a:rPr lang="en-US" sz="2600" dirty="0"/>
              <a:t>Town and river</a:t>
            </a:r>
          </a:p>
          <a:p>
            <a:r>
              <a:rPr lang="en-US" sz="2800" dirty="0"/>
              <a:t>Daily Briefing</a:t>
            </a:r>
          </a:p>
          <a:p>
            <a:pPr lvl="1"/>
            <a:r>
              <a:rPr lang="en-US" sz="2600" dirty="0"/>
              <a:t>for your safety</a:t>
            </a:r>
          </a:p>
          <a:p>
            <a:pPr lvl="1"/>
            <a:r>
              <a:rPr lang="en-US" sz="2600" dirty="0"/>
              <a:t>including practice days</a:t>
            </a:r>
          </a:p>
          <a:p>
            <a:r>
              <a:rPr lang="en-US" sz="2800" dirty="0"/>
              <a:t>Jobs – penciller …</a:t>
            </a:r>
          </a:p>
          <a:p>
            <a:endParaRPr lang="en-AU" sz="1400" dirty="0"/>
          </a:p>
        </p:txBody>
      </p:sp>
    </p:spTree>
    <p:extLst>
      <p:ext uri="{BB962C8B-B14F-4D97-AF65-F5344CB8AC3E}">
        <p14:creationId xmlns:p14="http://schemas.microsoft.com/office/powerpoint/2010/main" val="391956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5" cy="6923798"/>
            <a:chOff x="-329674" y="-51881"/>
            <a:chExt cx="12515851" cy="6923798"/>
          </a:xfrm>
        </p:grpSpPr>
        <p:sp>
          <p:nvSpPr>
            <p:cNvPr id="11"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2"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3"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6"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7"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8"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9"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0"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1"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2"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3"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4"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5"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7"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8"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9"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grpSp>
        <p:nvGrpSpPr>
          <p:cNvPr id="31" name="Group 30">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51969" y="1186483"/>
            <a:ext cx="6636259" cy="4477933"/>
            <a:chOff x="1669293" y="1186483"/>
            <a:chExt cx="8848345" cy="4477933"/>
          </a:xfrm>
        </p:grpSpPr>
        <p:sp>
          <p:nvSpPr>
            <p:cNvPr id="32" name="Rectangle 31">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33" name="Isosceles Triangle 32">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34" name="Rectangle 33">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grpSp>
      <p:sp useBgFill="1">
        <p:nvSpPr>
          <p:cNvPr id="36" name="Rectangle 35">
            <a:extLst>
              <a:ext uri="{FF2B5EF4-FFF2-40B4-BE49-F238E27FC236}">
                <a16:creationId xmlns:a16="http://schemas.microsoft.com/office/drawing/2014/main" id="{34DD805B-2A7B-4ADA-9C4D-E0C9F192D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64A566-6D08-4E84-9708-4916A20016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39" name="Freeform 5">
              <a:extLst>
                <a:ext uri="{FF2B5EF4-FFF2-40B4-BE49-F238E27FC236}">
                  <a16:creationId xmlns:a16="http://schemas.microsoft.com/office/drawing/2014/main" id="{871B622B-6E58-4933-88EC-99F28705F7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EE9A4681-AC1B-4ABC-9A1C-C7E7F08A00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F1EEAF4B-DA1A-4CC9-9CE4-587A9E2E17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8">
              <a:extLst>
                <a:ext uri="{FF2B5EF4-FFF2-40B4-BE49-F238E27FC236}">
                  <a16:creationId xmlns:a16="http://schemas.microsoft.com/office/drawing/2014/main" id="{4591EF24-12A6-499B-8074-7E3DFBE6E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
              <a:extLst>
                <a:ext uri="{FF2B5EF4-FFF2-40B4-BE49-F238E27FC236}">
                  <a16:creationId xmlns:a16="http://schemas.microsoft.com/office/drawing/2014/main" id="{66866784-2E4F-4C28-BE67-875B71B7C1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0">
              <a:extLst>
                <a:ext uri="{FF2B5EF4-FFF2-40B4-BE49-F238E27FC236}">
                  <a16:creationId xmlns:a16="http://schemas.microsoft.com/office/drawing/2014/main" id="{752279D8-59CC-4821-B591-79994164F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1">
              <a:extLst>
                <a:ext uri="{FF2B5EF4-FFF2-40B4-BE49-F238E27FC236}">
                  <a16:creationId xmlns:a16="http://schemas.microsoft.com/office/drawing/2014/main" id="{FB4FBA9C-1D3E-4B35-8A79-25478153F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2">
              <a:extLst>
                <a:ext uri="{FF2B5EF4-FFF2-40B4-BE49-F238E27FC236}">
                  <a16:creationId xmlns:a16="http://schemas.microsoft.com/office/drawing/2014/main" id="{9428A193-740A-43D2-B875-80CB90AD9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3">
              <a:extLst>
                <a:ext uri="{FF2B5EF4-FFF2-40B4-BE49-F238E27FC236}">
                  <a16:creationId xmlns:a16="http://schemas.microsoft.com/office/drawing/2014/main" id="{92B2EFF8-5790-427A-ABED-1680FD133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4">
              <a:extLst>
                <a:ext uri="{FF2B5EF4-FFF2-40B4-BE49-F238E27FC236}">
                  <a16:creationId xmlns:a16="http://schemas.microsoft.com/office/drawing/2014/main" id="{782C5932-1596-43AA-BD7E-0F94FB8A9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5">
              <a:extLst>
                <a:ext uri="{FF2B5EF4-FFF2-40B4-BE49-F238E27FC236}">
                  <a16:creationId xmlns:a16="http://schemas.microsoft.com/office/drawing/2014/main" id="{EFC81310-1590-4DBE-BF0B-DADBCF9F88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6">
              <a:extLst>
                <a:ext uri="{FF2B5EF4-FFF2-40B4-BE49-F238E27FC236}">
                  <a16:creationId xmlns:a16="http://schemas.microsoft.com/office/drawing/2014/main" id="{968BA84E-DD0E-4FCD-8EDA-76DF8E09F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7">
              <a:extLst>
                <a:ext uri="{FF2B5EF4-FFF2-40B4-BE49-F238E27FC236}">
                  <a16:creationId xmlns:a16="http://schemas.microsoft.com/office/drawing/2014/main" id="{1D3D7541-A0D9-4993-B691-D2D5B8B3EF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8">
              <a:extLst>
                <a:ext uri="{FF2B5EF4-FFF2-40B4-BE49-F238E27FC236}">
                  <a16:creationId xmlns:a16="http://schemas.microsoft.com/office/drawing/2014/main" id="{9FB31D01-8168-4494-8C2F-727E555AAF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9">
              <a:extLst>
                <a:ext uri="{FF2B5EF4-FFF2-40B4-BE49-F238E27FC236}">
                  <a16:creationId xmlns:a16="http://schemas.microsoft.com/office/drawing/2014/main" id="{8C455EEB-FD40-414D-A542-FB35DEB73C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0">
              <a:extLst>
                <a:ext uri="{FF2B5EF4-FFF2-40B4-BE49-F238E27FC236}">
                  <a16:creationId xmlns:a16="http://schemas.microsoft.com/office/drawing/2014/main" id="{F08F1FC1-956F-4494-BAFD-D504E9307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1">
              <a:extLst>
                <a:ext uri="{FF2B5EF4-FFF2-40B4-BE49-F238E27FC236}">
                  <a16:creationId xmlns:a16="http://schemas.microsoft.com/office/drawing/2014/main" id="{BEEDE1AA-8DCD-43D3-BC15-5748403148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2">
              <a:extLst>
                <a:ext uri="{FF2B5EF4-FFF2-40B4-BE49-F238E27FC236}">
                  <a16:creationId xmlns:a16="http://schemas.microsoft.com/office/drawing/2014/main" id="{E36CDA69-ED79-4DCF-9761-0B6134FA6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3">
              <a:extLst>
                <a:ext uri="{FF2B5EF4-FFF2-40B4-BE49-F238E27FC236}">
                  <a16:creationId xmlns:a16="http://schemas.microsoft.com/office/drawing/2014/main" id="{5F812C02-CFCB-47F4-B493-7753519FC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a:extLst>
              <a:ext uri="{FF2B5EF4-FFF2-40B4-BE49-F238E27FC236}">
                <a16:creationId xmlns:a16="http://schemas.microsoft.com/office/drawing/2014/main" id="{B83678BA-0A50-4D51-9E9E-08BB66F83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313" y="1186483"/>
            <a:ext cx="2866947" cy="4477933"/>
            <a:chOff x="807084" y="1186483"/>
            <a:chExt cx="3822597" cy="4477933"/>
          </a:xfrm>
        </p:grpSpPr>
        <p:sp>
          <p:nvSpPr>
            <p:cNvPr id="60" name="Rectangle 59">
              <a:extLst>
                <a:ext uri="{FF2B5EF4-FFF2-40B4-BE49-F238E27FC236}">
                  <a16:creationId xmlns:a16="http://schemas.microsoft.com/office/drawing/2014/main" id="{F1A8F65D-5E8F-4CA5-9240-1357120F9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39">
              <a:extLst>
                <a:ext uri="{FF2B5EF4-FFF2-40B4-BE49-F238E27FC236}">
                  <a16:creationId xmlns:a16="http://schemas.microsoft.com/office/drawing/2014/main" id="{2A4731E5-DE5F-4215-9525-99426B3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478866D-C5E9-4968-BEF7-B1F030808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816C274-4A6E-C2B4-2113-FC648137880E}"/>
              </a:ext>
            </a:extLst>
          </p:cNvPr>
          <p:cNvSpPr>
            <a:spLocks noGrp="1"/>
          </p:cNvSpPr>
          <p:nvPr>
            <p:ph type="title"/>
          </p:nvPr>
        </p:nvSpPr>
        <p:spPr>
          <a:xfrm>
            <a:off x="671561" y="2075504"/>
            <a:ext cx="2740927" cy="2042725"/>
          </a:xfrm>
        </p:spPr>
        <p:txBody>
          <a:bodyPr vert="horz" lIns="228600" tIns="228600" rIns="228600" bIns="0" rtlCol="0" anchor="b">
            <a:normAutofit/>
          </a:bodyPr>
          <a:lstStyle/>
          <a:p>
            <a:pPr defTabSz="914400">
              <a:lnSpc>
                <a:spcPct val="80000"/>
              </a:lnSpc>
            </a:pPr>
            <a:r>
              <a:rPr lang="en-US" sz="5400" spc="-150"/>
              <a:t>Winning Tips</a:t>
            </a:r>
          </a:p>
        </p:txBody>
      </p:sp>
      <p:sp>
        <p:nvSpPr>
          <p:cNvPr id="64" name="Rectangle 63">
            <a:extLst>
              <a:ext uri="{FF2B5EF4-FFF2-40B4-BE49-F238E27FC236}">
                <a16:creationId xmlns:a16="http://schemas.microsoft.com/office/drawing/2014/main" id="{9BF6EDB4-B4ED-4900-9E38-A7AE0EEEE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0112" y="-6706"/>
            <a:ext cx="5063887"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5F502D-8219-6310-AB1E-FDDBB83EA2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7946" y="423579"/>
            <a:ext cx="4590239" cy="6019985"/>
          </a:xfrm>
          <a:prstGeom prst="rect">
            <a:avLst/>
          </a:prstGeom>
          <a:ln w="9525">
            <a:noFill/>
          </a:ln>
        </p:spPr>
      </p:pic>
    </p:spTree>
    <p:extLst>
      <p:ext uri="{BB962C8B-B14F-4D97-AF65-F5344CB8AC3E}">
        <p14:creationId xmlns:p14="http://schemas.microsoft.com/office/powerpoint/2010/main" val="1876772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D84D54-AAD5-A92D-1505-95F46BAB82CA}"/>
            </a:ext>
          </a:extLst>
        </p:cNvPr>
        <p:cNvGrpSpPr/>
        <p:nvPr/>
      </p:nvGrpSpPr>
      <p:grpSpPr>
        <a:xfrm>
          <a:off x="0" y="0"/>
          <a:ext cx="0" cy="0"/>
          <a:chOff x="0" y="0"/>
          <a:chExt cx="0" cy="0"/>
        </a:xfrm>
      </p:grpSpPr>
      <p:sp>
        <p:nvSpPr>
          <p:cNvPr id="32" name="Title 1">
            <a:extLst>
              <a:ext uri="{FF2B5EF4-FFF2-40B4-BE49-F238E27FC236}">
                <a16:creationId xmlns:a16="http://schemas.microsoft.com/office/drawing/2014/main" id="{CA79566B-941B-974A-B26F-5AA99DC9E84E}"/>
              </a:ext>
            </a:extLst>
          </p:cNvPr>
          <p:cNvSpPr>
            <a:spLocks noGrp="1"/>
          </p:cNvSpPr>
          <p:nvPr>
            <p:ph type="title"/>
          </p:nvPr>
        </p:nvSpPr>
        <p:spPr/>
        <p:txBody>
          <a:bodyPr vert="horz" lIns="228600" tIns="228600" rIns="228600" bIns="228600" rtlCol="0" anchor="ctr">
            <a:normAutofit fontScale="90000"/>
            <a:scene3d>
              <a:camera prst="orthographicFront"/>
              <a:lightRig rig="soft" dir="t"/>
            </a:scene3d>
            <a:sp3d prstMaterial="softEdge">
              <a:bevelT w="25400" h="25400"/>
            </a:sp3d>
          </a:bodyPr>
          <a:lstStyle/>
          <a:p>
            <a:pPr defTabSz="914400"/>
            <a:r>
              <a:rPr lang="en-US" sz="4000" spc="-150" dirty="0">
                <a:solidFill>
                  <a:schemeClr val="tx2"/>
                </a:solidFill>
                <a:latin typeface="+mn-lt"/>
              </a:rPr>
              <a:t>Video of Sportsman Category Flights 2025</a:t>
            </a:r>
          </a:p>
        </p:txBody>
      </p:sp>
      <p:sp>
        <p:nvSpPr>
          <p:cNvPr id="3" name="Content Placeholder 2">
            <a:extLst>
              <a:ext uri="{FF2B5EF4-FFF2-40B4-BE49-F238E27FC236}">
                <a16:creationId xmlns:a16="http://schemas.microsoft.com/office/drawing/2014/main" id="{E9ECEFCC-FC36-718F-7342-53C5B5CD7EE6}"/>
              </a:ext>
            </a:extLst>
          </p:cNvPr>
          <p:cNvSpPr>
            <a:spLocks noGrp="1"/>
          </p:cNvSpPr>
          <p:nvPr>
            <p:ph idx="1"/>
          </p:nvPr>
        </p:nvSpPr>
        <p:spPr>
          <a:xfrm>
            <a:off x="4267200" y="990600"/>
            <a:ext cx="4239897" cy="3235414"/>
          </a:xfrm>
        </p:spPr>
        <p:txBody>
          <a:bodyPr anchor="ctr">
            <a:normAutofit/>
          </a:bodyPr>
          <a:lstStyle/>
          <a:p>
            <a:r>
              <a:rPr lang="en-US" sz="2400" dirty="0"/>
              <a:t>Note the risks with Unknown Sequences – can you identify the risks in the sequence here?</a:t>
            </a:r>
          </a:p>
        </p:txBody>
      </p:sp>
      <p:sp>
        <p:nvSpPr>
          <p:cNvPr id="2" name="TextBox 1">
            <a:extLst>
              <a:ext uri="{FF2B5EF4-FFF2-40B4-BE49-F238E27FC236}">
                <a16:creationId xmlns:a16="http://schemas.microsoft.com/office/drawing/2014/main" id="{B22EBF64-3A9D-8592-7DAF-EDFD9565C41F}"/>
              </a:ext>
            </a:extLst>
          </p:cNvPr>
          <p:cNvSpPr txBox="1"/>
          <p:nvPr/>
        </p:nvSpPr>
        <p:spPr>
          <a:xfrm>
            <a:off x="609600" y="5381621"/>
            <a:ext cx="8382000" cy="461665"/>
          </a:xfrm>
          <a:prstGeom prst="rect">
            <a:avLst/>
          </a:prstGeom>
          <a:noFill/>
        </p:spPr>
        <p:txBody>
          <a:bodyPr wrap="square">
            <a:spAutoFit/>
          </a:bodyPr>
          <a:lstStyle/>
          <a:p>
            <a:r>
              <a:rPr lang="en-AU" sz="2400" dirty="0">
                <a:hlinkClick r:id="rId3"/>
              </a:rPr>
              <a:t>https://youtu.be/d3cuWHTP2pg?si=8laX2ElB8M4UF_MS</a:t>
            </a:r>
            <a:endParaRPr lang="en-AU" sz="2400" dirty="0"/>
          </a:p>
        </p:txBody>
      </p:sp>
    </p:spTree>
    <p:extLst>
      <p:ext uri="{BB962C8B-B14F-4D97-AF65-F5344CB8AC3E}">
        <p14:creationId xmlns:p14="http://schemas.microsoft.com/office/powerpoint/2010/main" val="141766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7CC9829A-26F6-4595-8608-1A9F57DA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75343792-FB15-4868-8582-6FB07FD065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40" name="Freeform 5">
              <a:extLst>
                <a:ext uri="{FF2B5EF4-FFF2-40B4-BE49-F238E27FC236}">
                  <a16:creationId xmlns:a16="http://schemas.microsoft.com/office/drawing/2014/main" id="{7CA8F4A2-D471-40D9-BE89-06C70ACF4B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E43E1CEC-4E49-49E9-8548-8B05B6374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B7F53ED1-039D-4BD7-A3E5-297729B937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A8487EB7-2469-4867-A80E-D9CD5B2303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9">
              <a:extLst>
                <a:ext uri="{FF2B5EF4-FFF2-40B4-BE49-F238E27FC236}">
                  <a16:creationId xmlns:a16="http://schemas.microsoft.com/office/drawing/2014/main" id="{46143F0D-FDD9-4B87-911C-BBCFB8055C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a:extLst>
                <a:ext uri="{FF2B5EF4-FFF2-40B4-BE49-F238E27FC236}">
                  <a16:creationId xmlns:a16="http://schemas.microsoft.com/office/drawing/2014/main" id="{2CFC98FE-A0AD-4DC3-A501-9F93E7F473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9AF90DC1-0B6B-4A93-A014-09751AD4D3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A2DFFBBE-16F4-4A5E-8934-167B73FFE0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3">
              <a:extLst>
                <a:ext uri="{FF2B5EF4-FFF2-40B4-BE49-F238E27FC236}">
                  <a16:creationId xmlns:a16="http://schemas.microsoft.com/office/drawing/2014/main" id="{A5E67C3A-5087-485D-96E5-21B8644E3D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4">
              <a:extLst>
                <a:ext uri="{FF2B5EF4-FFF2-40B4-BE49-F238E27FC236}">
                  <a16:creationId xmlns:a16="http://schemas.microsoft.com/office/drawing/2014/main" id="{73EB781F-58BE-4B7A-B99B-B318ADFCCB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a:extLst>
                <a:ext uri="{FF2B5EF4-FFF2-40B4-BE49-F238E27FC236}">
                  <a16:creationId xmlns:a16="http://schemas.microsoft.com/office/drawing/2014/main" id="{539F2F29-AFA9-4E0B-A2E1-685BA3BB0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a:extLst>
                <a:ext uri="{FF2B5EF4-FFF2-40B4-BE49-F238E27FC236}">
                  <a16:creationId xmlns:a16="http://schemas.microsoft.com/office/drawing/2014/main" id="{43647B4C-97BD-4193-A694-A8175A54A1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id="{06780C14-905F-45FA-A058-1B4832451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5C09B360-91DE-4815-B792-78F1DDAB6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32364EA9-C91C-4187-AEA7-3E676F04E1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807D3A95-0DDF-4B14-AD7D-3C5465533F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18B7A11B-83DF-4C00-836D-1BB371B3B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2">
              <a:extLst>
                <a:ext uri="{FF2B5EF4-FFF2-40B4-BE49-F238E27FC236}">
                  <a16:creationId xmlns:a16="http://schemas.microsoft.com/office/drawing/2014/main" id="{3478F3A2-7617-467C-9F1C-0024CC8404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3">
              <a:extLst>
                <a:ext uri="{FF2B5EF4-FFF2-40B4-BE49-F238E27FC236}">
                  <a16:creationId xmlns:a16="http://schemas.microsoft.com/office/drawing/2014/main" id="{9110FCBA-0E4F-4C72-A148-BA0CC4D7EC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4">
              <a:extLst>
                <a:ext uri="{FF2B5EF4-FFF2-40B4-BE49-F238E27FC236}">
                  <a16:creationId xmlns:a16="http://schemas.microsoft.com/office/drawing/2014/main" id="{5F9AC703-6A55-44D2-A2D0-4C80B2C31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5">
              <a:extLst>
                <a:ext uri="{FF2B5EF4-FFF2-40B4-BE49-F238E27FC236}">
                  <a16:creationId xmlns:a16="http://schemas.microsoft.com/office/drawing/2014/main" id="{A950B910-1A21-48FB-9E68-E71923756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 name="Group 61">
            <a:extLst>
              <a:ext uri="{FF2B5EF4-FFF2-40B4-BE49-F238E27FC236}">
                <a16:creationId xmlns:a16="http://schemas.microsoft.com/office/drawing/2014/main" id="{F594A2EF-2FF2-48A2-91C9-0279003075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63" name="Rectangle 62">
              <a:extLst>
                <a:ext uri="{FF2B5EF4-FFF2-40B4-BE49-F238E27FC236}">
                  <a16:creationId xmlns:a16="http://schemas.microsoft.com/office/drawing/2014/main" id="{40F210D1-1084-4A86-8697-6421DF5C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22">
              <a:extLst>
                <a:ext uri="{FF2B5EF4-FFF2-40B4-BE49-F238E27FC236}">
                  <a16:creationId xmlns:a16="http://schemas.microsoft.com/office/drawing/2014/main" id="{40B25474-8A86-43C1-B77B-EA2994CB4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ACEAD7B-B41B-4FE1-AD76-97F79C2C2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itle 1">
            <a:extLst>
              <a:ext uri="{FF2B5EF4-FFF2-40B4-BE49-F238E27FC236}">
                <a16:creationId xmlns:a16="http://schemas.microsoft.com/office/drawing/2014/main" id="{13E9971C-1DB0-4C1E-AC14-578F4DDD9575}"/>
              </a:ext>
            </a:extLst>
          </p:cNvPr>
          <p:cNvSpPr>
            <a:spLocks noGrp="1"/>
          </p:cNvSpPr>
          <p:nvPr>
            <p:ph type="title"/>
          </p:nvPr>
        </p:nvSpPr>
        <p:spPr>
          <a:xfrm>
            <a:off x="666473" y="2358391"/>
            <a:ext cx="2624234" cy="2453676"/>
          </a:xfrm>
        </p:spPr>
        <p:txBody>
          <a:bodyPr vert="horz" lIns="228600" tIns="228600" rIns="228600" bIns="228600" rtlCol="0">
            <a:normAutofit/>
            <a:scene3d>
              <a:camera prst="orthographicFront"/>
              <a:lightRig rig="soft" dir="t"/>
            </a:scene3d>
            <a:sp3d prstMaterial="softEdge">
              <a:bevelT w="25400" h="25400"/>
            </a:sp3d>
          </a:bodyPr>
          <a:lstStyle/>
          <a:p>
            <a:pPr defTabSz="914400"/>
            <a:r>
              <a:rPr lang="en-US" spc="-150">
                <a:latin typeface="+mn-lt"/>
              </a:rPr>
              <a:t>What To Do?</a:t>
            </a:r>
          </a:p>
        </p:txBody>
      </p:sp>
      <p:pic>
        <p:nvPicPr>
          <p:cNvPr id="5" name="Picture 4">
            <a:extLst>
              <a:ext uri="{FF2B5EF4-FFF2-40B4-BE49-F238E27FC236}">
                <a16:creationId xmlns:a16="http://schemas.microsoft.com/office/drawing/2014/main" id="{6EAC0C97-036F-4310-A173-F9BC801309E8}"/>
              </a:ext>
            </a:extLst>
          </p:cNvPr>
          <p:cNvPicPr>
            <a:picLocks noChangeAspect="1"/>
          </p:cNvPicPr>
          <p:nvPr/>
        </p:nvPicPr>
        <p:blipFill>
          <a:blip r:embed="rId2" cstate="print">
            <a:extLst>
              <a:ext uri="{28A0092B-C50C-407E-A947-70E740481C1C}">
                <a14:useLocalDpi xmlns:a14="http://schemas.microsoft.com/office/drawing/2010/main" val="0"/>
              </a:ext>
            </a:extLst>
          </a:blip>
          <a:srcRect t="-680" b="12482"/>
          <a:stretch>
            <a:fillRect/>
          </a:stretch>
        </p:blipFill>
        <p:spPr>
          <a:xfrm>
            <a:off x="3865102" y="171661"/>
            <a:ext cx="4705920" cy="4068000"/>
          </a:xfrm>
          <a:prstGeom prst="rect">
            <a:avLst/>
          </a:prstGeom>
          <a:ln w="9525">
            <a:solidFill>
              <a:schemeClr val="tx1">
                <a:alpha val="20000"/>
              </a:schemeClr>
            </a:solidFill>
          </a:ln>
        </p:spPr>
      </p:pic>
      <p:sp>
        <p:nvSpPr>
          <p:cNvPr id="6" name="Content Placeholder 5">
            <a:extLst>
              <a:ext uri="{FF2B5EF4-FFF2-40B4-BE49-F238E27FC236}">
                <a16:creationId xmlns:a16="http://schemas.microsoft.com/office/drawing/2014/main" id="{F3724A98-730C-48EF-C934-596352B46F51}"/>
              </a:ext>
            </a:extLst>
          </p:cNvPr>
          <p:cNvSpPr>
            <a:spLocks noGrp="1"/>
          </p:cNvSpPr>
          <p:nvPr>
            <p:ph idx="1"/>
          </p:nvPr>
        </p:nvSpPr>
        <p:spPr>
          <a:xfrm>
            <a:off x="3849676" y="4128908"/>
            <a:ext cx="4634845" cy="2595482"/>
          </a:xfrm>
        </p:spPr>
        <p:txBody>
          <a:bodyPr>
            <a:noAutofit/>
          </a:bodyPr>
          <a:lstStyle/>
          <a:p>
            <a:pPr marL="571500" indent="-571500">
              <a:buFont typeface="Arial" panose="020B0604020202020204" pitchFamily="34" charset="0"/>
              <a:buChar char="•"/>
            </a:pPr>
            <a:r>
              <a:rPr lang="en-AU" sz="2400" dirty="0"/>
              <a:t>Know the competition rules to make decisions about:</a:t>
            </a:r>
          </a:p>
          <a:p>
            <a:pPr marL="971550" lvl="1" indent="-571500">
              <a:buFont typeface="Arial" panose="020B0604020202020204" pitchFamily="34" charset="0"/>
              <a:buChar char="•"/>
            </a:pPr>
            <a:r>
              <a:rPr lang="en-AU" sz="2000" dirty="0"/>
              <a:t>Height</a:t>
            </a:r>
          </a:p>
          <a:p>
            <a:pPr marL="971550" lvl="1" indent="-571500">
              <a:buFont typeface="Arial" panose="020B0604020202020204" pitchFamily="34" charset="0"/>
              <a:buChar char="•"/>
            </a:pPr>
            <a:r>
              <a:rPr lang="en-AU" sz="2000" dirty="0"/>
              <a:t>Weather</a:t>
            </a:r>
          </a:p>
          <a:p>
            <a:pPr marL="971550" lvl="1" indent="-571500">
              <a:buFont typeface="Arial" panose="020B0604020202020204" pitchFamily="34" charset="0"/>
              <a:buChar char="•"/>
            </a:pPr>
            <a:r>
              <a:rPr lang="en-AU" sz="2000" dirty="0"/>
              <a:t>Technical issues</a:t>
            </a:r>
          </a:p>
        </p:txBody>
      </p:sp>
    </p:spTree>
    <p:extLst>
      <p:ext uri="{BB962C8B-B14F-4D97-AF65-F5344CB8AC3E}">
        <p14:creationId xmlns:p14="http://schemas.microsoft.com/office/powerpoint/2010/main" val="135366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13E9971C-1DB0-4C1E-AC14-578F4DDD9575}"/>
              </a:ext>
            </a:extLst>
          </p:cNvPr>
          <p:cNvSpPr>
            <a:spLocks noGrp="1"/>
          </p:cNvSpPr>
          <p:nvPr>
            <p:ph type="title"/>
          </p:nvPr>
        </p:nvSpPr>
        <p:spPr/>
        <p:txBody>
          <a:bodyPr vert="horz" lIns="228600" tIns="228600" rIns="228600" bIns="228600" rtlCol="0" anchor="ctr">
            <a:normAutofit fontScale="90000"/>
            <a:scene3d>
              <a:camera prst="orthographicFront"/>
              <a:lightRig rig="soft" dir="t"/>
            </a:scene3d>
            <a:sp3d prstMaterial="softEdge">
              <a:bevelT w="25400" h="25400"/>
            </a:sp3d>
          </a:bodyPr>
          <a:lstStyle/>
          <a:p>
            <a:pPr defTabSz="914400"/>
            <a:r>
              <a:rPr lang="en-US" sz="4000" spc="-150" dirty="0">
                <a:solidFill>
                  <a:schemeClr val="tx2"/>
                </a:solidFill>
                <a:latin typeface="+mn-lt"/>
              </a:rPr>
              <a:t>What To Do?</a:t>
            </a:r>
          </a:p>
        </p:txBody>
      </p:sp>
      <p:sp>
        <p:nvSpPr>
          <p:cNvPr id="6" name="Content Placeholder 5">
            <a:extLst>
              <a:ext uri="{FF2B5EF4-FFF2-40B4-BE49-F238E27FC236}">
                <a16:creationId xmlns:a16="http://schemas.microsoft.com/office/drawing/2014/main" id="{F3724A98-730C-48EF-C934-596352B46F51}"/>
              </a:ext>
            </a:extLst>
          </p:cNvPr>
          <p:cNvSpPr>
            <a:spLocks noGrp="1"/>
          </p:cNvSpPr>
          <p:nvPr>
            <p:ph idx="1"/>
          </p:nvPr>
        </p:nvSpPr>
        <p:spPr>
          <a:xfrm>
            <a:off x="490077" y="1066800"/>
            <a:ext cx="4462923" cy="5061079"/>
          </a:xfrm>
        </p:spPr>
        <p:txBody>
          <a:bodyPr/>
          <a:lstStyle/>
          <a:p>
            <a:pPr marL="571500" indent="-571500">
              <a:buFont typeface="Arial" panose="020B0604020202020204" pitchFamily="34" charset="0"/>
              <a:buChar char="•"/>
            </a:pPr>
            <a:r>
              <a:rPr lang="en-AU" dirty="0"/>
              <a:t>Practice!</a:t>
            </a:r>
          </a:p>
          <a:p>
            <a:pPr marL="971550" lvl="1" indent="-571500">
              <a:buFont typeface="Arial" panose="020B0604020202020204" pitchFamily="34" charset="0"/>
              <a:buChar char="•"/>
            </a:pPr>
            <a:r>
              <a:rPr lang="en-AU" dirty="0"/>
              <a:t>The Known Sequence</a:t>
            </a:r>
          </a:p>
          <a:p>
            <a:pPr marL="971550" lvl="1" indent="-571500">
              <a:buFont typeface="Arial" panose="020B0604020202020204" pitchFamily="34" charset="0"/>
              <a:buChar char="•"/>
            </a:pPr>
            <a:r>
              <a:rPr lang="en-AU" dirty="0"/>
              <a:t>Unknown Sequence Figures</a:t>
            </a:r>
          </a:p>
          <a:p>
            <a:pPr marL="971550" lvl="1" indent="-571500">
              <a:buFont typeface="Arial" panose="020B0604020202020204" pitchFamily="34" charset="0"/>
              <a:buChar char="•"/>
            </a:pPr>
            <a:r>
              <a:rPr lang="en-AU" dirty="0"/>
              <a:t>Your Free Sequence</a:t>
            </a:r>
          </a:p>
          <a:p>
            <a:pPr marL="571500" indent="-571500">
              <a:buFont typeface="Arial" panose="020B0604020202020204" pitchFamily="34" charset="0"/>
              <a:buChar char="•"/>
            </a:pPr>
            <a:endParaRPr lang="en-AU" dirty="0"/>
          </a:p>
        </p:txBody>
      </p:sp>
      <p:pic>
        <p:nvPicPr>
          <p:cNvPr id="5" name="Picture 4" descr="A diagram of a golf course&#10;&#10;Description automatically generated">
            <a:extLst>
              <a:ext uri="{FF2B5EF4-FFF2-40B4-BE49-F238E27FC236}">
                <a16:creationId xmlns:a16="http://schemas.microsoft.com/office/drawing/2014/main" id="{B8A992A6-63D5-D50F-95B9-D2532E588F93}"/>
              </a:ext>
            </a:extLst>
          </p:cNvPr>
          <p:cNvPicPr>
            <a:picLocks noChangeAspect="1"/>
          </p:cNvPicPr>
          <p:nvPr/>
        </p:nvPicPr>
        <p:blipFill rotWithShape="1">
          <a:blip r:embed="rId2">
            <a:extLst>
              <a:ext uri="{28A0092B-C50C-407E-A947-70E740481C1C}">
                <a14:useLocalDpi xmlns:a14="http://schemas.microsoft.com/office/drawing/2010/main" val="0"/>
              </a:ext>
            </a:extLst>
          </a:blip>
          <a:srcRect r="33333"/>
          <a:stretch/>
        </p:blipFill>
        <p:spPr>
          <a:xfrm>
            <a:off x="4129217" y="1204588"/>
            <a:ext cx="5014783" cy="4799304"/>
          </a:xfrm>
          <a:prstGeom prst="rect">
            <a:avLst/>
          </a:prstGeom>
        </p:spPr>
      </p:pic>
    </p:spTree>
    <p:extLst>
      <p:ext uri="{BB962C8B-B14F-4D97-AF65-F5344CB8AC3E}">
        <p14:creationId xmlns:p14="http://schemas.microsoft.com/office/powerpoint/2010/main" val="395867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13E9971C-1DB0-4C1E-AC14-578F4DDD9575}"/>
              </a:ext>
            </a:extLst>
          </p:cNvPr>
          <p:cNvSpPr>
            <a:spLocks noGrp="1"/>
          </p:cNvSpPr>
          <p:nvPr>
            <p:ph type="title"/>
          </p:nvPr>
        </p:nvSpPr>
        <p:spPr/>
        <p:txBody>
          <a:bodyPr vert="horz" lIns="228600" tIns="228600" rIns="228600" bIns="228600" rtlCol="0" anchor="ctr">
            <a:normAutofit fontScale="90000"/>
            <a:scene3d>
              <a:camera prst="orthographicFront"/>
              <a:lightRig rig="soft" dir="t"/>
            </a:scene3d>
            <a:sp3d prstMaterial="softEdge">
              <a:bevelT w="25400" h="25400"/>
            </a:sp3d>
          </a:bodyPr>
          <a:lstStyle/>
          <a:p>
            <a:pPr defTabSz="914400"/>
            <a:r>
              <a:rPr lang="en-US" sz="4000" spc="-150" dirty="0">
                <a:solidFill>
                  <a:schemeClr val="tx2"/>
                </a:solidFill>
                <a:latin typeface="+mn-lt"/>
              </a:rPr>
              <a:t>What To Do?</a:t>
            </a:r>
          </a:p>
        </p:txBody>
      </p:sp>
      <p:sp>
        <p:nvSpPr>
          <p:cNvPr id="6" name="Content Placeholder 5">
            <a:extLst>
              <a:ext uri="{FF2B5EF4-FFF2-40B4-BE49-F238E27FC236}">
                <a16:creationId xmlns:a16="http://schemas.microsoft.com/office/drawing/2014/main" id="{F3724A98-730C-48EF-C934-596352B46F51}"/>
              </a:ext>
            </a:extLst>
          </p:cNvPr>
          <p:cNvSpPr>
            <a:spLocks noGrp="1"/>
          </p:cNvSpPr>
          <p:nvPr>
            <p:ph idx="1"/>
          </p:nvPr>
        </p:nvSpPr>
        <p:spPr>
          <a:xfrm>
            <a:off x="433251" y="1533417"/>
            <a:ext cx="4468946" cy="4267201"/>
          </a:xfrm>
        </p:spPr>
        <p:txBody>
          <a:bodyPr/>
          <a:lstStyle/>
          <a:p>
            <a:pPr marL="571500" indent="-571500">
              <a:buFont typeface="Arial" panose="020B0604020202020204" pitchFamily="34" charset="0"/>
              <a:buChar char="•"/>
            </a:pPr>
            <a:r>
              <a:rPr lang="en-AU" dirty="0"/>
              <a:t>Design the best Free Sequence</a:t>
            </a:r>
          </a:p>
          <a:p>
            <a:pPr marL="971550" lvl="1" indent="-571500">
              <a:buFont typeface="Arial" panose="020B0604020202020204" pitchFamily="34" charset="0"/>
              <a:buChar char="•"/>
            </a:pPr>
            <a:r>
              <a:rPr lang="en-AU" dirty="0"/>
              <a:t>California Freestyle Guidelines</a:t>
            </a:r>
          </a:p>
          <a:p>
            <a:pPr marL="971550" lvl="1" indent="-571500">
              <a:buFont typeface="Arial" panose="020B0604020202020204" pitchFamily="34" charset="0"/>
              <a:buChar char="•"/>
            </a:pPr>
            <a:r>
              <a:rPr lang="en-AU" dirty="0"/>
              <a:t>Suits you and your airplane</a:t>
            </a:r>
          </a:p>
          <a:p>
            <a:pPr marL="0" indent="0"/>
            <a:endParaRPr lang="en-AU" dirty="0"/>
          </a:p>
        </p:txBody>
      </p:sp>
      <p:pic>
        <p:nvPicPr>
          <p:cNvPr id="7" name="Picture 6">
            <a:extLst>
              <a:ext uri="{FF2B5EF4-FFF2-40B4-BE49-F238E27FC236}">
                <a16:creationId xmlns:a16="http://schemas.microsoft.com/office/drawing/2014/main" id="{21F0245D-E5D9-D72F-BC73-686E0C97CF56}"/>
              </a:ext>
            </a:extLst>
          </p:cNvPr>
          <p:cNvPicPr>
            <a:picLocks noChangeAspect="1"/>
          </p:cNvPicPr>
          <p:nvPr/>
        </p:nvPicPr>
        <p:blipFill>
          <a:blip r:embed="rId2"/>
          <a:stretch>
            <a:fillRect/>
          </a:stretch>
        </p:blipFill>
        <p:spPr>
          <a:xfrm>
            <a:off x="4926146" y="1747463"/>
            <a:ext cx="3524742" cy="3839111"/>
          </a:xfrm>
          <a:prstGeom prst="rect">
            <a:avLst/>
          </a:prstGeom>
        </p:spPr>
      </p:pic>
    </p:spTree>
    <p:extLst>
      <p:ext uri="{BB962C8B-B14F-4D97-AF65-F5344CB8AC3E}">
        <p14:creationId xmlns:p14="http://schemas.microsoft.com/office/powerpoint/2010/main" val="48265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long shot of a line of airplanes&#10;&#10;Description automatically generated">
            <a:extLst>
              <a:ext uri="{FF2B5EF4-FFF2-40B4-BE49-F238E27FC236}">
                <a16:creationId xmlns:a16="http://schemas.microsoft.com/office/drawing/2014/main" id="{E893230F-4C90-7358-37BA-FA037FF4D38C}"/>
              </a:ext>
            </a:extLst>
          </p:cNvPr>
          <p:cNvPicPr>
            <a:picLocks noChangeAspect="1"/>
          </p:cNvPicPr>
          <p:nvPr/>
        </p:nvPicPr>
        <p:blipFill rotWithShape="1">
          <a:blip r:embed="rId2">
            <a:extLst>
              <a:ext uri="{28A0092B-C50C-407E-A947-70E740481C1C}">
                <a14:useLocalDpi xmlns:a14="http://schemas.microsoft.com/office/drawing/2010/main" val="0"/>
              </a:ext>
            </a:extLst>
          </a:blip>
          <a:srcRect r="1664"/>
          <a:stretch/>
        </p:blipFill>
        <p:spPr>
          <a:xfrm>
            <a:off x="3200401" y="1104312"/>
            <a:ext cx="5943600" cy="5415421"/>
          </a:xfrm>
          <a:prstGeom prst="rect">
            <a:avLst/>
          </a:prstGeom>
        </p:spPr>
      </p:pic>
      <p:sp>
        <p:nvSpPr>
          <p:cNvPr id="32" name="Title 1">
            <a:extLst>
              <a:ext uri="{FF2B5EF4-FFF2-40B4-BE49-F238E27FC236}">
                <a16:creationId xmlns:a16="http://schemas.microsoft.com/office/drawing/2014/main" id="{13E9971C-1DB0-4C1E-AC14-578F4DDD9575}"/>
              </a:ext>
            </a:extLst>
          </p:cNvPr>
          <p:cNvSpPr>
            <a:spLocks noGrp="1"/>
          </p:cNvSpPr>
          <p:nvPr>
            <p:ph type="title"/>
          </p:nvPr>
        </p:nvSpPr>
        <p:spPr/>
        <p:txBody>
          <a:bodyPr vert="horz" lIns="228600" tIns="228600" rIns="228600" bIns="228600" rtlCol="0" anchor="ctr">
            <a:normAutofit fontScale="90000"/>
            <a:scene3d>
              <a:camera prst="orthographicFront"/>
              <a:lightRig rig="soft" dir="t"/>
            </a:scene3d>
            <a:sp3d prstMaterial="softEdge">
              <a:bevelT w="25400" h="25400"/>
            </a:sp3d>
          </a:bodyPr>
          <a:lstStyle/>
          <a:p>
            <a:pPr defTabSz="914400"/>
            <a:r>
              <a:rPr lang="en-AU" sz="4000" dirty="0"/>
              <a:t>What To Do</a:t>
            </a:r>
            <a:endParaRPr lang="en-US" sz="4000" spc="-150" dirty="0">
              <a:solidFill>
                <a:schemeClr val="tx2"/>
              </a:solidFill>
              <a:latin typeface="+mn-lt"/>
            </a:endParaRPr>
          </a:p>
        </p:txBody>
      </p:sp>
      <p:sp>
        <p:nvSpPr>
          <p:cNvPr id="6" name="Content Placeholder 5">
            <a:extLst>
              <a:ext uri="{FF2B5EF4-FFF2-40B4-BE49-F238E27FC236}">
                <a16:creationId xmlns:a16="http://schemas.microsoft.com/office/drawing/2014/main" id="{F3724A98-730C-48EF-C934-596352B46F51}"/>
              </a:ext>
            </a:extLst>
          </p:cNvPr>
          <p:cNvSpPr>
            <a:spLocks noGrp="1"/>
          </p:cNvSpPr>
          <p:nvPr>
            <p:ph idx="1"/>
          </p:nvPr>
        </p:nvSpPr>
        <p:spPr>
          <a:xfrm>
            <a:off x="490077" y="1066800"/>
            <a:ext cx="5224923" cy="5061079"/>
          </a:xfrm>
        </p:spPr>
        <p:txBody>
          <a:bodyPr/>
          <a:lstStyle/>
          <a:p>
            <a:pPr marL="571500" indent="-571500">
              <a:buFont typeface="Arial" panose="020B0604020202020204" pitchFamily="34" charset="0"/>
              <a:buChar char="•"/>
            </a:pPr>
            <a:r>
              <a:rPr lang="en-AU" dirty="0"/>
              <a:t>Fly The Contest Like The Practice!</a:t>
            </a:r>
          </a:p>
          <a:p>
            <a:pPr marL="971550" lvl="1" indent="-571500">
              <a:buFont typeface="Arial" panose="020B0604020202020204" pitchFamily="34" charset="0"/>
              <a:buChar char="•"/>
            </a:pPr>
            <a:r>
              <a:rPr lang="en-AU" dirty="0"/>
              <a:t>Walk Through It</a:t>
            </a:r>
          </a:p>
          <a:p>
            <a:pPr marL="971550" lvl="1" indent="-571500">
              <a:buFont typeface="Arial" panose="020B0604020202020204" pitchFamily="34" charset="0"/>
              <a:buChar char="•"/>
            </a:pPr>
            <a:r>
              <a:rPr lang="en-AU" dirty="0"/>
              <a:t>Box Entry</a:t>
            </a:r>
          </a:p>
          <a:p>
            <a:pPr marL="971550" lvl="1" indent="-571500">
              <a:buFont typeface="Arial" panose="020B0604020202020204" pitchFamily="34" charset="0"/>
              <a:buChar char="•"/>
            </a:pPr>
            <a:r>
              <a:rPr lang="en-AU" dirty="0"/>
              <a:t>Relax &amp; Enjoy</a:t>
            </a:r>
          </a:p>
          <a:p>
            <a:pPr marL="571500" indent="-571500">
              <a:buFont typeface="Arial" panose="020B0604020202020204" pitchFamily="34" charset="0"/>
              <a:buChar char="•"/>
            </a:pPr>
            <a:endParaRPr lang="en-AU" dirty="0"/>
          </a:p>
        </p:txBody>
      </p:sp>
    </p:spTree>
    <p:extLst>
      <p:ext uri="{BB962C8B-B14F-4D97-AF65-F5344CB8AC3E}">
        <p14:creationId xmlns:p14="http://schemas.microsoft.com/office/powerpoint/2010/main" val="196550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74F16B6E-F1B6-CD70-46D2-7C65338A2E75}"/>
              </a:ext>
            </a:extLst>
          </p:cNvPr>
          <p:cNvPicPr>
            <a:picLocks noChangeAspect="1"/>
          </p:cNvPicPr>
          <p:nvPr/>
        </p:nvPicPr>
        <p:blipFill rotWithShape="1">
          <a:blip r:embed="rId2">
            <a:extLst>
              <a:ext uri="{28A0092B-C50C-407E-A947-70E740481C1C}">
                <a14:useLocalDpi xmlns:a14="http://schemas.microsoft.com/office/drawing/2010/main" val="0"/>
              </a:ext>
            </a:extLst>
          </a:blip>
          <a:srcRect t="11030" b="7594"/>
          <a:stretch/>
        </p:blipFill>
        <p:spPr>
          <a:xfrm>
            <a:off x="907425" y="3783777"/>
            <a:ext cx="7326915" cy="3047999"/>
          </a:xfrm>
          <a:prstGeom prst="rect">
            <a:avLst/>
          </a:prstGeom>
        </p:spPr>
      </p:pic>
      <p:sp>
        <p:nvSpPr>
          <p:cNvPr id="6" name="Content Placeholder 5">
            <a:extLst>
              <a:ext uri="{FF2B5EF4-FFF2-40B4-BE49-F238E27FC236}">
                <a16:creationId xmlns:a16="http://schemas.microsoft.com/office/drawing/2014/main" id="{F3724A98-730C-48EF-C934-596352B46F51}"/>
              </a:ext>
            </a:extLst>
          </p:cNvPr>
          <p:cNvSpPr>
            <a:spLocks noGrp="1"/>
          </p:cNvSpPr>
          <p:nvPr>
            <p:ph idx="1"/>
          </p:nvPr>
        </p:nvSpPr>
        <p:spPr>
          <a:xfrm>
            <a:off x="540851" y="2577486"/>
            <a:ext cx="8487586" cy="770891"/>
          </a:xfrm>
        </p:spPr>
        <p:txBody>
          <a:bodyPr/>
          <a:lstStyle/>
          <a:p>
            <a:pPr marL="0" indent="0"/>
            <a:r>
              <a:rPr lang="en-AU" sz="3200" dirty="0"/>
              <a:t>“anything goes at any speed if you want to win”</a:t>
            </a:r>
          </a:p>
        </p:txBody>
      </p:sp>
      <p:sp>
        <p:nvSpPr>
          <p:cNvPr id="5" name="Title 4">
            <a:extLst>
              <a:ext uri="{FF2B5EF4-FFF2-40B4-BE49-F238E27FC236}">
                <a16:creationId xmlns:a16="http://schemas.microsoft.com/office/drawing/2014/main" id="{D31016FA-E008-F26D-F6FD-FB3E9271F99F}"/>
              </a:ext>
            </a:extLst>
          </p:cNvPr>
          <p:cNvSpPr>
            <a:spLocks noGrp="1"/>
          </p:cNvSpPr>
          <p:nvPr>
            <p:ph type="title"/>
          </p:nvPr>
        </p:nvSpPr>
        <p:spPr/>
        <p:txBody>
          <a:bodyPr/>
          <a:lstStyle/>
          <a:p>
            <a:r>
              <a:rPr lang="en-AU" dirty="0"/>
              <a:t>What Not To Do</a:t>
            </a:r>
          </a:p>
        </p:txBody>
      </p:sp>
      <p:sp>
        <p:nvSpPr>
          <p:cNvPr id="3" name="TextBox 2">
            <a:extLst>
              <a:ext uri="{FF2B5EF4-FFF2-40B4-BE49-F238E27FC236}">
                <a16:creationId xmlns:a16="http://schemas.microsoft.com/office/drawing/2014/main" id="{6BF517F3-3402-B583-BF25-AAD7D6ACDCCA}"/>
              </a:ext>
            </a:extLst>
          </p:cNvPr>
          <p:cNvSpPr txBox="1"/>
          <p:nvPr/>
        </p:nvSpPr>
        <p:spPr>
          <a:xfrm>
            <a:off x="645670" y="4360892"/>
            <a:ext cx="523510" cy="369332"/>
          </a:xfrm>
          <a:prstGeom prst="rect">
            <a:avLst/>
          </a:prstGeom>
          <a:noFill/>
        </p:spPr>
        <p:txBody>
          <a:bodyPr wrap="square" rtlCol="0">
            <a:spAutoFit/>
          </a:bodyPr>
          <a:lstStyle/>
          <a:p>
            <a:r>
              <a:rPr lang="en-AU" dirty="0"/>
              <a:t>G</a:t>
            </a:r>
          </a:p>
        </p:txBody>
      </p:sp>
      <p:sp>
        <p:nvSpPr>
          <p:cNvPr id="4" name="TextBox 3">
            <a:extLst>
              <a:ext uri="{FF2B5EF4-FFF2-40B4-BE49-F238E27FC236}">
                <a16:creationId xmlns:a16="http://schemas.microsoft.com/office/drawing/2014/main" id="{234335C1-CFCA-4EFF-946D-DAD43455DD4B}"/>
              </a:ext>
            </a:extLst>
          </p:cNvPr>
          <p:cNvSpPr txBox="1"/>
          <p:nvPr/>
        </p:nvSpPr>
        <p:spPr>
          <a:xfrm>
            <a:off x="2083086" y="3821946"/>
            <a:ext cx="5360082" cy="369332"/>
          </a:xfrm>
          <a:prstGeom prst="rect">
            <a:avLst/>
          </a:prstGeom>
          <a:noFill/>
        </p:spPr>
        <p:txBody>
          <a:bodyPr wrap="square" rtlCol="0">
            <a:spAutoFit/>
          </a:bodyPr>
          <a:lstStyle/>
          <a:p>
            <a:r>
              <a:rPr lang="en-AU" dirty="0"/>
              <a:t>Safety check figures then a Sportsman sequence </a:t>
            </a:r>
          </a:p>
        </p:txBody>
      </p:sp>
      <p:sp>
        <p:nvSpPr>
          <p:cNvPr id="8" name="TextBox 7">
            <a:extLst>
              <a:ext uri="{FF2B5EF4-FFF2-40B4-BE49-F238E27FC236}">
                <a16:creationId xmlns:a16="http://schemas.microsoft.com/office/drawing/2014/main" id="{A95A942C-4400-84E4-644D-F5B0EFCB7F59}"/>
              </a:ext>
            </a:extLst>
          </p:cNvPr>
          <p:cNvSpPr txBox="1"/>
          <p:nvPr/>
        </p:nvSpPr>
        <p:spPr>
          <a:xfrm>
            <a:off x="2133600" y="6335067"/>
            <a:ext cx="972086" cy="369332"/>
          </a:xfrm>
          <a:prstGeom prst="rect">
            <a:avLst/>
          </a:prstGeom>
          <a:noFill/>
        </p:spPr>
        <p:txBody>
          <a:bodyPr wrap="square" rtlCol="0">
            <a:spAutoFit/>
          </a:bodyPr>
          <a:lstStyle/>
          <a:p>
            <a:r>
              <a:rPr lang="en-AU" dirty="0"/>
              <a:t>Time</a:t>
            </a:r>
          </a:p>
        </p:txBody>
      </p:sp>
      <p:sp>
        <p:nvSpPr>
          <p:cNvPr id="9" name="Content Placeholder 5">
            <a:extLst>
              <a:ext uri="{FF2B5EF4-FFF2-40B4-BE49-F238E27FC236}">
                <a16:creationId xmlns:a16="http://schemas.microsoft.com/office/drawing/2014/main" id="{61F9B7F2-5F43-9D2C-F4D4-077722A082FD}"/>
              </a:ext>
            </a:extLst>
          </p:cNvPr>
          <p:cNvSpPr txBox="1">
            <a:spLocks/>
          </p:cNvSpPr>
          <p:nvPr/>
        </p:nvSpPr>
        <p:spPr bwMode="auto">
          <a:xfrm>
            <a:off x="602230" y="1525699"/>
            <a:ext cx="7703569" cy="898430"/>
          </a:xfrm>
          <a:prstGeom prst="rect">
            <a:avLst/>
          </a:prstGeom>
          <a:noFill/>
          <a:ln w="9525">
            <a:noFill/>
            <a:round/>
            <a:headEnd/>
            <a:tailEnd/>
          </a:ln>
        </p:spPr>
        <p:txBody>
          <a:bodyPr vert="horz" wrap="square" lIns="0" tIns="36000" rIns="0" bIns="0" numCol="1" anchor="t" anchorCtr="0" compatLnSpc="1">
            <a:prstTxWarp prst="textNoShape">
              <a:avLst/>
            </a:prstTxWarp>
          </a:bodyPr>
          <a:lstStyle>
            <a:lvl1pPr marL="342900" indent="-342900" algn="l" defTabSz="449263" rtl="0" eaLnBrk="0" fontAlgn="base" hangingPunct="0">
              <a:lnSpc>
                <a:spcPct val="93000"/>
              </a:lnSpc>
              <a:spcBef>
                <a:spcPct val="0"/>
              </a:spcBef>
              <a:spcAft>
                <a:spcPts val="1825"/>
              </a:spcAft>
              <a:buClr>
                <a:srgbClr val="000000"/>
              </a:buClr>
              <a:buSzPct val="100000"/>
              <a:buFont typeface="Times New Roman" pitchFamily="18" charset="0"/>
              <a:defRPr sz="4100">
                <a:solidFill>
                  <a:srgbClr val="000000"/>
                </a:solidFill>
                <a:latin typeface="+mn-lt"/>
                <a:ea typeface="Arial Unicode MS" pitchFamily="34" charset="-128"/>
                <a:cs typeface="+mn-cs"/>
              </a:defRPr>
            </a:lvl1pPr>
            <a:lvl2pPr marL="742950" indent="-285750" algn="l" defTabSz="449263" rtl="0" eaLnBrk="0" fontAlgn="base" hangingPunct="0">
              <a:lnSpc>
                <a:spcPct val="93000"/>
              </a:lnSpc>
              <a:spcBef>
                <a:spcPct val="0"/>
              </a:spcBef>
              <a:spcAft>
                <a:spcPts val="1463"/>
              </a:spcAft>
              <a:buClr>
                <a:srgbClr val="000000"/>
              </a:buClr>
              <a:buSzPct val="100000"/>
              <a:buFont typeface="Times New Roman" pitchFamily="18" charset="0"/>
              <a:defRPr sz="3600">
                <a:solidFill>
                  <a:srgbClr val="000000"/>
                </a:solidFill>
                <a:latin typeface="+mn-lt"/>
                <a:ea typeface="Arial Unicode MS" pitchFamily="34" charset="-128"/>
                <a:cs typeface="+mn-cs"/>
              </a:defRPr>
            </a:lvl2pPr>
            <a:lvl3pPr marL="1143000" indent="-228600" algn="l" defTabSz="449263" rtl="0" eaLnBrk="0" fontAlgn="base" hangingPunct="0">
              <a:lnSpc>
                <a:spcPct val="93000"/>
              </a:lnSpc>
              <a:spcBef>
                <a:spcPct val="0"/>
              </a:spcBef>
              <a:spcAft>
                <a:spcPts val="1100"/>
              </a:spcAft>
              <a:buClr>
                <a:srgbClr val="000000"/>
              </a:buClr>
              <a:buSzPct val="100000"/>
              <a:buFont typeface="Times New Roman" pitchFamily="18" charset="0"/>
              <a:defRPr sz="3100">
                <a:solidFill>
                  <a:srgbClr val="000000"/>
                </a:solidFill>
                <a:latin typeface="+mn-lt"/>
                <a:ea typeface="Arial Unicode MS" pitchFamily="34" charset="-128"/>
                <a:cs typeface="+mn-cs"/>
              </a:defRPr>
            </a:lvl3pPr>
            <a:lvl4pPr marL="1600200" indent="-228600" algn="l" defTabSz="449263" rtl="0" eaLnBrk="0" fontAlgn="base" hangingPunct="0">
              <a:lnSpc>
                <a:spcPct val="93000"/>
              </a:lnSpc>
              <a:spcBef>
                <a:spcPct val="0"/>
              </a:spcBef>
              <a:spcAft>
                <a:spcPts val="738"/>
              </a:spcAft>
              <a:buClr>
                <a:srgbClr val="000000"/>
              </a:buClr>
              <a:buSzPct val="100000"/>
              <a:buFont typeface="Times New Roman" pitchFamily="18" charset="0"/>
              <a:defRPr sz="2600">
                <a:solidFill>
                  <a:srgbClr val="000000"/>
                </a:solidFill>
                <a:latin typeface="+mn-lt"/>
                <a:ea typeface="Arial Unicode MS" pitchFamily="34" charset="-128"/>
                <a:cs typeface="+mn-cs"/>
              </a:defRPr>
            </a:lvl4pPr>
            <a:lvl5pPr marL="2057400" indent="-228600" algn="l" defTabSz="449263" rtl="0" eaLnBrk="0" fontAlgn="base" hangingPunct="0">
              <a:lnSpc>
                <a:spcPct val="93000"/>
              </a:lnSpc>
              <a:spcBef>
                <a:spcPct val="0"/>
              </a:spcBef>
              <a:spcAft>
                <a:spcPts val="363"/>
              </a:spcAft>
              <a:buClr>
                <a:srgbClr val="000000"/>
              </a:buClr>
              <a:buSzPct val="100000"/>
              <a:buFont typeface="Times New Roman" pitchFamily="18" charset="0"/>
              <a:defRPr sz="2600">
                <a:solidFill>
                  <a:srgbClr val="000000"/>
                </a:solidFill>
                <a:latin typeface="+mn-lt"/>
                <a:ea typeface="Arial Unicode MS" pitchFamily="34" charset="-128"/>
                <a:cs typeface="+mn-cs"/>
              </a:defRPr>
            </a:lvl5pPr>
            <a:lvl6pPr marL="2514600" indent="-228600" algn="l" defTabSz="449263" rtl="0" fontAlgn="base" hangingPunct="0">
              <a:lnSpc>
                <a:spcPct val="93000"/>
              </a:lnSpc>
              <a:spcBef>
                <a:spcPct val="0"/>
              </a:spcBef>
              <a:spcAft>
                <a:spcPts val="363"/>
              </a:spcAft>
              <a:buClr>
                <a:srgbClr val="000000"/>
              </a:buClr>
              <a:buSzPct val="100000"/>
              <a:buFont typeface="Times New Roman" pitchFamily="16" charset="0"/>
              <a:defRPr sz="2600">
                <a:solidFill>
                  <a:srgbClr val="000000"/>
                </a:solidFill>
                <a:latin typeface="+mn-lt"/>
                <a:cs typeface="+mn-cs"/>
              </a:defRPr>
            </a:lvl6pPr>
            <a:lvl7pPr marL="2971800" indent="-228600" algn="l" defTabSz="449263" rtl="0" fontAlgn="base" hangingPunct="0">
              <a:lnSpc>
                <a:spcPct val="93000"/>
              </a:lnSpc>
              <a:spcBef>
                <a:spcPct val="0"/>
              </a:spcBef>
              <a:spcAft>
                <a:spcPts val="363"/>
              </a:spcAft>
              <a:buClr>
                <a:srgbClr val="000000"/>
              </a:buClr>
              <a:buSzPct val="100000"/>
              <a:buFont typeface="Times New Roman" pitchFamily="16" charset="0"/>
              <a:defRPr sz="2600">
                <a:solidFill>
                  <a:srgbClr val="000000"/>
                </a:solidFill>
                <a:latin typeface="+mn-lt"/>
                <a:cs typeface="+mn-cs"/>
              </a:defRPr>
            </a:lvl7pPr>
            <a:lvl8pPr marL="3429000" indent="-228600" algn="l" defTabSz="449263" rtl="0" fontAlgn="base" hangingPunct="0">
              <a:lnSpc>
                <a:spcPct val="93000"/>
              </a:lnSpc>
              <a:spcBef>
                <a:spcPct val="0"/>
              </a:spcBef>
              <a:spcAft>
                <a:spcPts val="363"/>
              </a:spcAft>
              <a:buClr>
                <a:srgbClr val="000000"/>
              </a:buClr>
              <a:buSzPct val="100000"/>
              <a:buFont typeface="Times New Roman" pitchFamily="16" charset="0"/>
              <a:defRPr sz="2600">
                <a:solidFill>
                  <a:srgbClr val="000000"/>
                </a:solidFill>
                <a:latin typeface="+mn-lt"/>
                <a:cs typeface="+mn-cs"/>
              </a:defRPr>
            </a:lvl8pPr>
            <a:lvl9pPr marL="3886200" indent="-228600" algn="l" defTabSz="449263" rtl="0" fontAlgn="base" hangingPunct="0">
              <a:lnSpc>
                <a:spcPct val="93000"/>
              </a:lnSpc>
              <a:spcBef>
                <a:spcPct val="0"/>
              </a:spcBef>
              <a:spcAft>
                <a:spcPts val="363"/>
              </a:spcAft>
              <a:buClr>
                <a:srgbClr val="000000"/>
              </a:buClr>
              <a:buSzPct val="100000"/>
              <a:buFont typeface="Times New Roman" pitchFamily="16" charset="0"/>
              <a:defRPr sz="2600">
                <a:solidFill>
                  <a:srgbClr val="000000"/>
                </a:solidFill>
                <a:latin typeface="+mn-lt"/>
                <a:cs typeface="+mn-cs"/>
              </a:defRPr>
            </a:lvl9pPr>
          </a:lstStyle>
          <a:p>
            <a:pPr marL="0" indent="0"/>
            <a:r>
              <a:rPr lang="en-AU" sz="3200" kern="0" dirty="0"/>
              <a:t>“V</a:t>
            </a:r>
            <a:r>
              <a:rPr lang="en-AU" sz="1800" kern="0" dirty="0"/>
              <a:t>NE</a:t>
            </a:r>
            <a:r>
              <a:rPr lang="en-AU" sz="3200" kern="0" dirty="0"/>
              <a:t> means speed not enough”</a:t>
            </a:r>
          </a:p>
        </p:txBody>
      </p:sp>
      <p:pic>
        <p:nvPicPr>
          <p:cNvPr id="1034" name="Picture 10" descr="Image preview">
            <a:extLst>
              <a:ext uri="{FF2B5EF4-FFF2-40B4-BE49-F238E27FC236}">
                <a16:creationId xmlns:a16="http://schemas.microsoft.com/office/drawing/2014/main" id="{094DB4D3-B1AD-E38B-9308-D17729DE74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16"/>
          <a:stretch/>
        </p:blipFill>
        <p:spPr bwMode="auto">
          <a:xfrm rot="16200000">
            <a:off x="1783778" y="-532541"/>
            <a:ext cx="5574208" cy="89240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740860D-1DDB-55CB-5ED4-E6CAEF1376FD}"/>
              </a:ext>
            </a:extLst>
          </p:cNvPr>
          <p:cNvSpPr txBox="1"/>
          <p:nvPr/>
        </p:nvSpPr>
        <p:spPr>
          <a:xfrm>
            <a:off x="682486" y="4493731"/>
            <a:ext cx="5714999" cy="769441"/>
          </a:xfrm>
          <a:prstGeom prst="rect">
            <a:avLst/>
          </a:prstGeom>
          <a:noFill/>
        </p:spPr>
        <p:txBody>
          <a:bodyPr wrap="square" rtlCol="0">
            <a:spAutoFit/>
          </a:bodyPr>
          <a:lstStyle/>
          <a:p>
            <a:r>
              <a:rPr lang="en-AU" sz="4400" dirty="0">
                <a:solidFill>
                  <a:srgbClr val="FF0000"/>
                </a:solidFill>
              </a:rPr>
              <a:t>Cracked fuel tank</a:t>
            </a:r>
          </a:p>
        </p:txBody>
      </p:sp>
    </p:spTree>
    <p:extLst>
      <p:ext uri="{BB962C8B-B14F-4D97-AF65-F5344CB8AC3E}">
        <p14:creationId xmlns:p14="http://schemas.microsoft.com/office/powerpoint/2010/main" val="228293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P spid="10" grpId="0"/>
    </p:bld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SimSun"/>
        <a:cs typeface=""/>
      </a:majorFont>
      <a:minorFont>
        <a:latin typeface="Tahoma"/>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ts val="1000"/>
          </a:spcBef>
          <a:spcAft>
            <a:spcPct val="0"/>
          </a:spcAft>
          <a:buClr>
            <a:srgbClr val="000000"/>
          </a:buClr>
          <a:buSzPct val="100000"/>
          <a:buFont typeface="Times New Roman" pitchFamily="16" charset="0"/>
          <a:buNone/>
          <a:tabLst/>
          <a:defRPr kumimoji="0" lang="en-GB" sz="2000" b="0" i="0" u="none" strike="noStrike" cap="none" normalizeH="0" baseline="0" smtClean="0">
            <a:ln>
              <a:noFill/>
            </a:ln>
            <a:solidFill>
              <a:schemeClr val="bg1"/>
            </a:solidFill>
            <a:effectLst/>
            <a:latin typeface="Calibri"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ts val="1000"/>
          </a:spcBef>
          <a:spcAft>
            <a:spcPct val="0"/>
          </a:spcAft>
          <a:buClr>
            <a:srgbClr val="000000"/>
          </a:buClr>
          <a:buSzPct val="100000"/>
          <a:buFont typeface="Times New Roman" pitchFamily="16" charset="0"/>
          <a:buNone/>
          <a:tabLst/>
          <a:defRPr kumimoji="0" lang="en-GB" sz="2000" b="0" i="0" u="none" strike="noStrike" cap="none" normalizeH="0" baseline="0" smtClean="0">
            <a:ln>
              <a:noFill/>
            </a:ln>
            <a:solidFill>
              <a:schemeClr val="bg1"/>
            </a:solidFill>
            <a:effectLst/>
            <a:latin typeface="Calibri"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ts val="1000"/>
          </a:spcBef>
          <a:spcAft>
            <a:spcPct val="0"/>
          </a:spcAft>
          <a:buClr>
            <a:srgbClr val="000000"/>
          </a:buClr>
          <a:buSzPct val="100000"/>
          <a:buFont typeface="Times New Roman" pitchFamily="16" charset="0"/>
          <a:buNone/>
          <a:tabLst/>
          <a:defRPr kumimoji="0" lang="en-GB" sz="2000" b="0" i="0" u="none" strike="noStrike" cap="none" normalizeH="0" baseline="0" smtClean="0">
            <a:ln>
              <a:noFill/>
            </a:ln>
            <a:solidFill>
              <a:schemeClr val="bg1"/>
            </a:solidFill>
            <a:effectLst/>
            <a:latin typeface="Calibri"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ts val="1000"/>
          </a:spcBef>
          <a:spcAft>
            <a:spcPct val="0"/>
          </a:spcAft>
          <a:buClr>
            <a:srgbClr val="000000"/>
          </a:buClr>
          <a:buSzPct val="100000"/>
          <a:buFont typeface="Times New Roman" pitchFamily="16" charset="0"/>
          <a:buNone/>
          <a:tabLst/>
          <a:defRPr kumimoji="0" lang="en-GB" sz="2000" b="0" i="0" u="none" strike="noStrike" cap="none" normalizeH="0" baseline="0" smtClean="0">
            <a:ln>
              <a:noFill/>
            </a:ln>
            <a:solidFill>
              <a:schemeClr val="bg1"/>
            </a:solidFill>
            <a:effectLst/>
            <a:latin typeface="Calibri"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64B2C8F-C7CE-4FA1-B28D-E59C84E153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TotalTime>
  <Words>2382</Words>
  <Application>Microsoft Office PowerPoint</Application>
  <PresentationFormat>On-screen Show (4:3)</PresentationFormat>
  <Paragraphs>323</Paragraphs>
  <Slides>45</Slides>
  <Notes>23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45</vt:i4>
      </vt:variant>
    </vt:vector>
  </HeadingPairs>
  <TitlesOfParts>
    <vt:vector size="57" baseType="lpstr">
      <vt:lpstr>SimSun</vt:lpstr>
      <vt:lpstr>Arial</vt:lpstr>
      <vt:lpstr>Calibri</vt:lpstr>
      <vt:lpstr>Calibri Light</vt:lpstr>
      <vt:lpstr>Rockwell</vt:lpstr>
      <vt:lpstr>Tahoma</vt:lpstr>
      <vt:lpstr>Times New Roman</vt:lpstr>
      <vt:lpstr>Wingdings</vt:lpstr>
      <vt:lpstr>Atlas</vt:lpstr>
      <vt:lpstr>Office Theme</vt:lpstr>
      <vt:lpstr>Office Theme</vt:lpstr>
      <vt:lpstr>Office Theme</vt:lpstr>
      <vt:lpstr>HOW TO WIN AN AEROBATIC CONTEST 2026</vt:lpstr>
      <vt:lpstr>PowerPoint Presentation</vt:lpstr>
      <vt:lpstr>How To Win?</vt:lpstr>
      <vt:lpstr>What To Do?</vt:lpstr>
      <vt:lpstr>What To Do?</vt:lpstr>
      <vt:lpstr>What To Do?</vt:lpstr>
      <vt:lpstr>What To Do?</vt:lpstr>
      <vt:lpstr>What To Do</vt:lpstr>
      <vt:lpstr>What Not To Do</vt:lpstr>
      <vt:lpstr>CONTENT - OVERVIEW</vt:lpstr>
      <vt:lpstr>Why Competition Aerobatics</vt:lpstr>
      <vt:lpstr>Why Competition Aerobatics</vt:lpstr>
      <vt:lpstr>GRADUATE SEQUENCE 2026</vt:lpstr>
      <vt:lpstr>SPORTSMAN SEQUENCE 2026</vt:lpstr>
      <vt:lpstr>PowerPoint Presentation</vt:lpstr>
      <vt:lpstr>Judging Criteria</vt:lpstr>
      <vt:lpstr>WHAT IS A LOOP?</vt:lpstr>
      <vt:lpstr>WHAT IS A LOOP?</vt:lpstr>
      <vt:lpstr>WHAT IS A LOOP?</vt:lpstr>
      <vt:lpstr>Rolls</vt:lpstr>
      <vt:lpstr>Vertical Lines</vt:lpstr>
      <vt:lpstr>Zero Lift Axis</vt:lpstr>
      <vt:lpstr>45O Lines</vt:lpstr>
      <vt:lpstr>Marking the figures - the basic rules</vt:lpstr>
      <vt:lpstr>Marking the figures - the basic rules</vt:lpstr>
      <vt:lpstr>General – IMPORTANT RULES</vt:lpstr>
      <vt:lpstr>General – IMPORTANT RULES</vt:lpstr>
      <vt:lpstr>General – IMPORTANT RULES</vt:lpstr>
      <vt:lpstr>General – IMPORTANT RULES</vt:lpstr>
      <vt:lpstr>SPORTSMAN SEQUENCE 2026</vt:lpstr>
      <vt:lpstr>Graduate – IMPORTANT RULES</vt:lpstr>
      <vt:lpstr>Graduate – IMPORTANT RULES</vt:lpstr>
      <vt:lpstr>Sportsman – IMPORTANT RULES</vt:lpstr>
      <vt:lpstr>CALIFORNIA FREESTYLE GUIDELINES</vt:lpstr>
      <vt:lpstr>Sportsman – IMPORTANT RULES</vt:lpstr>
      <vt:lpstr>Present to the Judges</vt:lpstr>
      <vt:lpstr>Actions Prior to Flight</vt:lpstr>
      <vt:lpstr>ENTERING THE BOX</vt:lpstr>
      <vt:lpstr>Flying an Aerobatic Sequence</vt:lpstr>
      <vt:lpstr>PowerPoint Presentation</vt:lpstr>
      <vt:lpstr>PowerPoint Presentation</vt:lpstr>
      <vt:lpstr>COACHING</vt:lpstr>
      <vt:lpstr>What’s What at the Contest?</vt:lpstr>
      <vt:lpstr>Winning Tips</vt:lpstr>
      <vt:lpstr>Video of Sportsman Category Flights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WIN AN AEROBATIC CONTEST 2024</dc:title>
  <dc:creator/>
  <cp:lastModifiedBy>David Pilkington</cp:lastModifiedBy>
  <cp:revision>6</cp:revision>
  <dcterms:created xsi:type="dcterms:W3CDTF">2021-02-06T22:52:38Z</dcterms:created>
  <dcterms:modified xsi:type="dcterms:W3CDTF">2026-03-08T07:12:38Z</dcterms:modified>
</cp:coreProperties>
</file>